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7" r:id="rId1"/>
    <p:sldMasterId id="2147483981" r:id="rId2"/>
  </p:sldMasterIdLst>
  <p:notesMasterIdLst>
    <p:notesMasterId r:id="rId18"/>
  </p:notesMasterIdLst>
  <p:sldIdLst>
    <p:sldId id="256" r:id="rId3"/>
    <p:sldId id="258" r:id="rId4"/>
    <p:sldId id="261" r:id="rId5"/>
    <p:sldId id="274" r:id="rId6"/>
    <p:sldId id="259" r:id="rId7"/>
    <p:sldId id="276" r:id="rId8"/>
    <p:sldId id="260" r:id="rId9"/>
    <p:sldId id="265" r:id="rId10"/>
    <p:sldId id="269" r:id="rId11"/>
    <p:sldId id="270" r:id="rId12"/>
    <p:sldId id="264" r:id="rId13"/>
    <p:sldId id="271" r:id="rId14"/>
    <p:sldId id="266" r:id="rId15"/>
    <p:sldId id="273" r:id="rId16"/>
    <p:sldId id="272" r:id="rId17"/>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105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80808"/>
    <a:srgbClr val="E6E8E4"/>
    <a:srgbClr val="CCECFF"/>
    <a:srgbClr val="CCFFCC"/>
    <a:srgbClr val="FFFFCC"/>
    <a:srgbClr val="FFCCFF"/>
    <a:srgbClr val="FF99FF"/>
    <a:srgbClr val="001933"/>
    <a:srgbClr val="A2F4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7" autoAdjust="0"/>
    <p:restoredTop sz="94704" autoAdjust="0"/>
  </p:normalViewPr>
  <p:slideViewPr>
    <p:cSldViewPr snapToGrid="0">
      <p:cViewPr>
        <p:scale>
          <a:sx n="66" d="100"/>
          <a:sy n="66" d="100"/>
        </p:scale>
        <p:origin x="374" y="350"/>
      </p:cViewPr>
      <p:guideLst>
        <p:guide orient="horz" pos="2160"/>
        <p:guide pos="105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6" d="100"/>
          <a:sy n="66" d="100"/>
        </p:scale>
        <p:origin x="2280"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18D532-C847-44DC-A274-F40D6C5E56C4}" type="datetimeFigureOut">
              <a:rPr kumimoji="1" lang="ja-JP" altLang="en-US" smtClean="0"/>
              <a:t>2020/10/9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CFCC48-3D1D-465B-9E4F-5C000C4C722A}" type="slidenum">
              <a:rPr kumimoji="1" lang="ja-JP" altLang="en-US" smtClean="0"/>
              <a:t>‹#›</a:t>
            </a:fld>
            <a:endParaRPr kumimoji="1" lang="ja-JP" altLang="en-US"/>
          </a:p>
        </p:txBody>
      </p:sp>
    </p:spTree>
    <p:extLst>
      <p:ext uri="{BB962C8B-B14F-4D97-AF65-F5344CB8AC3E}">
        <p14:creationId xmlns:p14="http://schemas.microsoft.com/office/powerpoint/2010/main" val="40510801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0CFCC48-3D1D-465B-9E4F-5C000C4C722A}" type="slidenum">
              <a:rPr kumimoji="1" lang="ja-JP" altLang="en-US" smtClean="0"/>
              <a:t>1</a:t>
            </a:fld>
            <a:endParaRPr kumimoji="1" lang="ja-JP" altLang="en-US"/>
          </a:p>
        </p:txBody>
      </p:sp>
    </p:spTree>
    <p:extLst>
      <p:ext uri="{BB962C8B-B14F-4D97-AF65-F5344CB8AC3E}">
        <p14:creationId xmlns:p14="http://schemas.microsoft.com/office/powerpoint/2010/main" val="2036702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0CFCC48-3D1D-465B-9E4F-5C000C4C722A}" type="slidenum">
              <a:rPr kumimoji="1" lang="ja-JP" altLang="en-US" smtClean="0"/>
              <a:t>3</a:t>
            </a:fld>
            <a:endParaRPr kumimoji="1" lang="ja-JP" altLang="en-US"/>
          </a:p>
        </p:txBody>
      </p:sp>
    </p:spTree>
    <p:extLst>
      <p:ext uri="{BB962C8B-B14F-4D97-AF65-F5344CB8AC3E}">
        <p14:creationId xmlns:p14="http://schemas.microsoft.com/office/powerpoint/2010/main" val="2429704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0CFCC48-3D1D-465B-9E4F-5C000C4C722A}" type="slidenum">
              <a:rPr kumimoji="1" lang="ja-JP" altLang="en-US" smtClean="0"/>
              <a:t>4</a:t>
            </a:fld>
            <a:endParaRPr kumimoji="1" lang="ja-JP" altLang="en-US"/>
          </a:p>
        </p:txBody>
      </p:sp>
    </p:spTree>
    <p:extLst>
      <p:ext uri="{BB962C8B-B14F-4D97-AF65-F5344CB8AC3E}">
        <p14:creationId xmlns:p14="http://schemas.microsoft.com/office/powerpoint/2010/main" val="2498185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0CFCC48-3D1D-465B-9E4F-5C000C4C722A}" type="slidenum">
              <a:rPr kumimoji="1" lang="ja-JP" altLang="en-US" smtClean="0"/>
              <a:t>6</a:t>
            </a:fld>
            <a:endParaRPr kumimoji="1" lang="ja-JP" altLang="en-US"/>
          </a:p>
        </p:txBody>
      </p:sp>
    </p:spTree>
    <p:extLst>
      <p:ext uri="{BB962C8B-B14F-4D97-AF65-F5344CB8AC3E}">
        <p14:creationId xmlns:p14="http://schemas.microsoft.com/office/powerpoint/2010/main" val="2197848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4" name="Rectangle 3"/>
          <p:cNvSpPr>
            <a:spLocks noChangeArrowheads="1"/>
          </p:cNvSpPr>
          <p:nvPr/>
        </p:nvSpPr>
        <p:spPr bwMode="auto">
          <a:xfrm>
            <a:off x="0" y="0"/>
            <a:ext cx="12192000" cy="2420938"/>
          </a:xfrm>
          <a:prstGeom prst="rect">
            <a:avLst/>
          </a:prstGeom>
          <a:solidFill>
            <a:schemeClr val="tx2">
              <a:lumMod val="50000"/>
            </a:schemeClr>
          </a:solidFill>
          <a:ln>
            <a:noFill/>
          </a:ln>
          <a:effectLst/>
        </p:spPr>
        <p:txBody>
          <a:bodyPr wrap="none" anchor="ctr"/>
          <a:lstStyle/>
          <a:p>
            <a:pPr eaLnBrk="1" hangingPunct="1">
              <a:defRPr/>
            </a:pPr>
            <a:endParaRPr lang="en-GB" sz="2100">
              <a:latin typeface="Arial" charset="0"/>
              <a:cs typeface="Arial" charset="0"/>
            </a:endParaRPr>
          </a:p>
        </p:txBody>
      </p:sp>
      <p:sp>
        <p:nvSpPr>
          <p:cNvPr id="5" name="Rectangle 4"/>
          <p:cNvSpPr>
            <a:spLocks noChangeArrowheads="1"/>
          </p:cNvSpPr>
          <p:nvPr/>
        </p:nvSpPr>
        <p:spPr bwMode="auto">
          <a:xfrm>
            <a:off x="0" y="6605588"/>
            <a:ext cx="12185651" cy="277812"/>
          </a:xfrm>
          <a:prstGeom prst="rect">
            <a:avLst/>
          </a:prstGeom>
          <a:solidFill>
            <a:schemeClr val="tx1">
              <a:lumMod val="50000"/>
            </a:schemeClr>
          </a:solidFill>
          <a:ln>
            <a:noFill/>
          </a:ln>
          <a:effectLst/>
        </p:spPr>
        <p:txBody>
          <a:bodyPr wrap="none" anchor="ctr"/>
          <a:lstStyle/>
          <a:p>
            <a:pPr eaLnBrk="1" hangingPunct="1">
              <a:defRPr/>
            </a:pPr>
            <a:endParaRPr lang="en-GB" sz="2100">
              <a:latin typeface="Arial" charset="0"/>
              <a:cs typeface="Arial" charset="0"/>
            </a:endParaRPr>
          </a:p>
        </p:txBody>
      </p:sp>
      <p:sp>
        <p:nvSpPr>
          <p:cNvPr id="6" name="Rectangle 5"/>
          <p:cNvSpPr>
            <a:spLocks noChangeArrowheads="1"/>
          </p:cNvSpPr>
          <p:nvPr/>
        </p:nvSpPr>
        <p:spPr bwMode="auto">
          <a:xfrm>
            <a:off x="-4233" y="2420938"/>
            <a:ext cx="12196233" cy="215900"/>
          </a:xfrm>
          <a:prstGeom prst="rect">
            <a:avLst/>
          </a:prstGeom>
          <a:solidFill>
            <a:schemeClr val="tx1">
              <a:lumMod val="50000"/>
            </a:schemeClr>
          </a:solidFill>
          <a:ln>
            <a:noFill/>
          </a:ln>
          <a:effectLst/>
        </p:spPr>
        <p:txBody>
          <a:bodyPr wrap="none" anchor="ctr"/>
          <a:lstStyle/>
          <a:p>
            <a:pPr eaLnBrk="1" hangingPunct="1">
              <a:defRPr/>
            </a:pPr>
            <a:endParaRPr lang="en-GB" sz="2100">
              <a:latin typeface="Arial" charset="0"/>
              <a:cs typeface="Arial" charset="0"/>
            </a:endParaRPr>
          </a:p>
        </p:txBody>
      </p:sp>
      <p:sp>
        <p:nvSpPr>
          <p:cNvPr id="4102" name="Rectangle 6"/>
          <p:cNvSpPr>
            <a:spLocks noGrp="1" noChangeArrowheads="1"/>
          </p:cNvSpPr>
          <p:nvPr>
            <p:ph type="ctrTitle"/>
          </p:nvPr>
        </p:nvSpPr>
        <p:spPr>
          <a:xfrm>
            <a:off x="624418" y="296863"/>
            <a:ext cx="10653183" cy="1655762"/>
          </a:xfrm>
        </p:spPr>
        <p:txBody>
          <a:bodyPr/>
          <a:lstStyle>
            <a:lvl1pPr>
              <a:defRPr/>
            </a:lvl1pPr>
          </a:lstStyle>
          <a:p>
            <a:pPr lvl="0"/>
            <a:r>
              <a:rPr lang="ja-JP" altLang="en-US" noProof="0" smtClean="0"/>
              <a:t>マスター タイトルの書式設定</a:t>
            </a:r>
            <a:endParaRPr lang="en-US" noProof="0" smtClean="0"/>
          </a:p>
        </p:txBody>
      </p:sp>
      <p:sp>
        <p:nvSpPr>
          <p:cNvPr id="4103" name="Rectangle 7"/>
          <p:cNvSpPr>
            <a:spLocks noGrp="1" noChangeArrowheads="1"/>
          </p:cNvSpPr>
          <p:nvPr>
            <p:ph type="subTitle" idx="1"/>
          </p:nvPr>
        </p:nvSpPr>
        <p:spPr>
          <a:xfrm>
            <a:off x="624418" y="3886200"/>
            <a:ext cx="9738783" cy="1752600"/>
          </a:xfrm>
        </p:spPr>
        <p:txBody>
          <a:bodyPr/>
          <a:lstStyle>
            <a:lvl1pPr marL="0" indent="0">
              <a:buFontTx/>
              <a:buNone/>
              <a:defRPr>
                <a:solidFill>
                  <a:schemeClr val="tx1"/>
                </a:solidFill>
              </a:defRPr>
            </a:lvl1pPr>
          </a:lstStyle>
          <a:p>
            <a:pPr lvl="0"/>
            <a:r>
              <a:rPr lang="ja-JP" altLang="en-US" noProof="0" smtClean="0"/>
              <a:t>マスター サブタイトルの書式設定</a:t>
            </a:r>
            <a:endParaRPr lang="en-US" noProof="0" smtClean="0"/>
          </a:p>
        </p:txBody>
      </p:sp>
      <p:sp>
        <p:nvSpPr>
          <p:cNvPr id="7" name="Rectangle 11"/>
          <p:cNvSpPr>
            <a:spLocks noGrp="1" noChangeArrowheads="1"/>
          </p:cNvSpPr>
          <p:nvPr>
            <p:ph type="dt" sz="half" idx="10"/>
          </p:nvPr>
        </p:nvSpPr>
        <p:spPr>
          <a:xfrm>
            <a:off x="609600" y="6605588"/>
            <a:ext cx="2844800" cy="279400"/>
          </a:xfrm>
        </p:spPr>
        <p:txBody>
          <a:bodyPr/>
          <a:lstStyle>
            <a:lvl1pPr>
              <a:defRPr>
                <a:solidFill>
                  <a:schemeClr val="tx1"/>
                </a:solidFill>
              </a:defRPr>
            </a:lvl1pPr>
          </a:lstStyle>
          <a:p>
            <a:fld id="{011E4F9C-FDA2-4890-A1C0-6F468E9F4C0D}" type="datetimeFigureOut">
              <a:rPr kumimoji="1" lang="ja-JP" altLang="en-US" smtClean="0"/>
              <a:t>2020/10/9</a:t>
            </a:fld>
            <a:endParaRPr kumimoji="1" lang="ja-JP" altLang="en-US"/>
          </a:p>
        </p:txBody>
      </p:sp>
      <p:sp>
        <p:nvSpPr>
          <p:cNvPr id="8" name="Rectangle 12"/>
          <p:cNvSpPr>
            <a:spLocks noGrp="1" noChangeArrowheads="1"/>
          </p:cNvSpPr>
          <p:nvPr>
            <p:ph type="ftr" sz="quarter" idx="11"/>
          </p:nvPr>
        </p:nvSpPr>
        <p:spPr>
          <a:xfrm>
            <a:off x="4165600" y="6605588"/>
            <a:ext cx="3860800" cy="279400"/>
          </a:xfrm>
        </p:spPr>
        <p:txBody>
          <a:bodyPr/>
          <a:lstStyle>
            <a:lvl1pPr>
              <a:defRPr>
                <a:solidFill>
                  <a:schemeClr val="tx1"/>
                </a:solidFill>
              </a:defRPr>
            </a:lvl1pPr>
          </a:lstStyle>
          <a:p>
            <a:endParaRPr kumimoji="1" lang="ja-JP" altLang="en-US"/>
          </a:p>
        </p:txBody>
      </p:sp>
      <p:sp>
        <p:nvSpPr>
          <p:cNvPr id="9" name="Rectangle 13"/>
          <p:cNvSpPr>
            <a:spLocks noGrp="1" noChangeArrowheads="1"/>
          </p:cNvSpPr>
          <p:nvPr>
            <p:ph type="sldNum" sz="quarter" idx="12"/>
          </p:nvPr>
        </p:nvSpPr>
        <p:spPr>
          <a:xfrm>
            <a:off x="8737600" y="6605588"/>
            <a:ext cx="2844800" cy="279400"/>
          </a:xfrm>
        </p:spPr>
        <p:txBody>
          <a:bodyPr/>
          <a:lstStyle>
            <a:lvl1pPr>
              <a:defRPr smtClean="0">
                <a:solidFill>
                  <a:schemeClr val="tx1"/>
                </a:solidFill>
              </a:defRPr>
            </a:lvl1p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1674215516"/>
      </p:ext>
    </p:extLst>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GB"/>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GB"/>
          </a:p>
        </p:txBody>
      </p:sp>
      <p:sp>
        <p:nvSpPr>
          <p:cNvPr id="4" name="Rectangle 4"/>
          <p:cNvSpPr>
            <a:spLocks noGrp="1" noChangeArrowheads="1"/>
          </p:cNvSpPr>
          <p:nvPr>
            <p:ph type="dt" sz="half" idx="10"/>
          </p:nvPr>
        </p:nvSpPr>
        <p:spPr>
          <a:ln/>
        </p:spPr>
        <p:txBody>
          <a:bodyPr/>
          <a:lstStyle>
            <a:lvl1pPr>
              <a:defRPr/>
            </a:lvl1pPr>
          </a:lstStyle>
          <a:p>
            <a:fld id="{011E4F9C-FDA2-4890-A1C0-6F468E9F4C0D}" type="datetimeFigureOut">
              <a:rPr kumimoji="1" lang="ja-JP" altLang="en-US" smtClean="0"/>
              <a:t>2020/10/9</a:t>
            </a:fld>
            <a:endParaRPr kumimoji="1" lang="ja-JP" altLang="en-US"/>
          </a:p>
        </p:txBody>
      </p:sp>
      <p:sp>
        <p:nvSpPr>
          <p:cNvPr id="5" name="Rectangle 5"/>
          <p:cNvSpPr>
            <a:spLocks noGrp="1" noChangeArrowheads="1"/>
          </p:cNvSpPr>
          <p:nvPr>
            <p:ph type="ftr" sz="quarter" idx="11"/>
          </p:nvPr>
        </p:nvSpPr>
        <p:spPr>
          <a:ln/>
        </p:spPr>
        <p:txBody>
          <a:bodyPr/>
          <a:lstStyle>
            <a:lvl1pPr>
              <a:defRPr/>
            </a:lvl1pPr>
          </a:lstStyle>
          <a:p>
            <a:endParaRPr kumimoji="1" lang="ja-JP" altLang="en-US"/>
          </a:p>
        </p:txBody>
      </p:sp>
      <p:sp>
        <p:nvSpPr>
          <p:cNvPr id="6" name="Rectangle 6"/>
          <p:cNvSpPr>
            <a:spLocks noGrp="1" noChangeArrowheads="1"/>
          </p:cNvSpPr>
          <p:nvPr>
            <p:ph type="sldNum" sz="quarter" idx="12"/>
          </p:nvPr>
        </p:nvSpPr>
        <p:spPr>
          <a:ln/>
        </p:spPr>
        <p:txBody>
          <a:bodyPr/>
          <a:lstStyle>
            <a:lvl1pPr>
              <a:defRPr/>
            </a:lvl1p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786960206"/>
      </p:ext>
    </p:extLst>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02700" y="260351"/>
            <a:ext cx="2762251" cy="5832475"/>
          </a:xfrm>
        </p:spPr>
        <p:txBody>
          <a:bodyPr vert="eaVert"/>
          <a:lstStyle/>
          <a:p>
            <a:r>
              <a:rPr lang="ja-JP" altLang="en-US" smtClean="0"/>
              <a:t>マスター タイトルの書式設定</a:t>
            </a:r>
            <a:endParaRPr lang="en-GB"/>
          </a:p>
        </p:txBody>
      </p:sp>
      <p:sp>
        <p:nvSpPr>
          <p:cNvPr id="3" name="Vertical Text Placeholder 2"/>
          <p:cNvSpPr>
            <a:spLocks noGrp="1"/>
          </p:cNvSpPr>
          <p:nvPr>
            <p:ph type="body" orient="vert" idx="1"/>
          </p:nvPr>
        </p:nvSpPr>
        <p:spPr>
          <a:xfrm>
            <a:off x="609601" y="260351"/>
            <a:ext cx="8089900" cy="5832475"/>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GB"/>
          </a:p>
        </p:txBody>
      </p:sp>
      <p:sp>
        <p:nvSpPr>
          <p:cNvPr id="4" name="Rectangle 4"/>
          <p:cNvSpPr>
            <a:spLocks noGrp="1" noChangeArrowheads="1"/>
          </p:cNvSpPr>
          <p:nvPr>
            <p:ph type="dt" sz="half" idx="10"/>
          </p:nvPr>
        </p:nvSpPr>
        <p:spPr>
          <a:ln/>
        </p:spPr>
        <p:txBody>
          <a:bodyPr/>
          <a:lstStyle>
            <a:lvl1pPr>
              <a:defRPr/>
            </a:lvl1pPr>
          </a:lstStyle>
          <a:p>
            <a:fld id="{011E4F9C-FDA2-4890-A1C0-6F468E9F4C0D}" type="datetimeFigureOut">
              <a:rPr kumimoji="1" lang="ja-JP" altLang="en-US" smtClean="0"/>
              <a:t>2020/10/9</a:t>
            </a:fld>
            <a:endParaRPr kumimoji="1" lang="ja-JP" altLang="en-US"/>
          </a:p>
        </p:txBody>
      </p:sp>
      <p:sp>
        <p:nvSpPr>
          <p:cNvPr id="5" name="Rectangle 5"/>
          <p:cNvSpPr>
            <a:spLocks noGrp="1" noChangeArrowheads="1"/>
          </p:cNvSpPr>
          <p:nvPr>
            <p:ph type="ftr" sz="quarter" idx="11"/>
          </p:nvPr>
        </p:nvSpPr>
        <p:spPr>
          <a:ln/>
        </p:spPr>
        <p:txBody>
          <a:bodyPr/>
          <a:lstStyle>
            <a:lvl1pPr>
              <a:defRPr/>
            </a:lvl1pPr>
          </a:lstStyle>
          <a:p>
            <a:endParaRPr kumimoji="1" lang="ja-JP" altLang="en-US"/>
          </a:p>
        </p:txBody>
      </p:sp>
      <p:sp>
        <p:nvSpPr>
          <p:cNvPr id="6" name="Rectangle 6"/>
          <p:cNvSpPr>
            <a:spLocks noGrp="1" noChangeArrowheads="1"/>
          </p:cNvSpPr>
          <p:nvPr>
            <p:ph type="sldNum" sz="quarter" idx="12"/>
          </p:nvPr>
        </p:nvSpPr>
        <p:spPr>
          <a:ln/>
        </p:spPr>
        <p:txBody>
          <a:bodyPr/>
          <a:lstStyle>
            <a:lvl1pPr>
              <a:defRPr/>
            </a:lvl1p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1616666929"/>
      </p:ext>
    </p:extLst>
  </p:cSld>
  <p:clrMapOvr>
    <a:masterClrMapping/>
  </p:clrMapOvr>
  <p:transitio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タイトルと表">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ja-JP" altLang="en-US" smtClean="0"/>
              <a:t>マスター タイトルの書式設定</a:t>
            </a:r>
            <a:endParaRPr lang="en-GB"/>
          </a:p>
        </p:txBody>
      </p:sp>
      <p:sp>
        <p:nvSpPr>
          <p:cNvPr id="3" name="Table Placeholder 2"/>
          <p:cNvSpPr>
            <a:spLocks noGrp="1"/>
          </p:cNvSpPr>
          <p:nvPr>
            <p:ph type="tbl" idx="1"/>
          </p:nvPr>
        </p:nvSpPr>
        <p:spPr>
          <a:xfrm>
            <a:off x="609600" y="1600201"/>
            <a:ext cx="10972800" cy="4525963"/>
          </a:xfrm>
        </p:spPr>
        <p:txBody>
          <a:bodyPr/>
          <a:lstStyle/>
          <a:p>
            <a:pPr lvl="0"/>
            <a:r>
              <a:rPr lang="ja-JP" altLang="en-US" noProof="0" smtClean="0"/>
              <a:t>表を追加</a:t>
            </a:r>
            <a:endParaRPr lang="en-GB" noProof="0"/>
          </a:p>
        </p:txBody>
      </p:sp>
      <p:sp>
        <p:nvSpPr>
          <p:cNvPr id="4" name="Date Placeholder 3"/>
          <p:cNvSpPr>
            <a:spLocks noGrp="1"/>
          </p:cNvSpPr>
          <p:nvPr>
            <p:ph type="dt" sz="half" idx="10"/>
          </p:nvPr>
        </p:nvSpPr>
        <p:spPr>
          <a:xfrm>
            <a:off x="609600" y="6245225"/>
            <a:ext cx="2844800" cy="476250"/>
          </a:xfrm>
        </p:spPr>
        <p:txBody>
          <a:bodyPr/>
          <a:lstStyle>
            <a:lvl1pPr>
              <a:defRPr/>
            </a:lvl1pPr>
          </a:lstStyle>
          <a:p>
            <a:fld id="{011E4F9C-FDA2-4890-A1C0-6F468E9F4C0D}" type="datetimeFigureOut">
              <a:rPr kumimoji="1" lang="ja-JP" altLang="en-US" smtClean="0"/>
              <a:t>2020/10/9</a:t>
            </a:fld>
            <a:endParaRPr kumimoji="1" lang="ja-JP" altLang="en-US"/>
          </a:p>
        </p:txBody>
      </p:sp>
      <p:sp>
        <p:nvSpPr>
          <p:cNvPr id="5" name="Footer Placeholder 4"/>
          <p:cNvSpPr>
            <a:spLocks noGrp="1"/>
          </p:cNvSpPr>
          <p:nvPr>
            <p:ph type="ftr" sz="quarter" idx="11"/>
          </p:nvPr>
        </p:nvSpPr>
        <p:spPr>
          <a:xfrm>
            <a:off x="4165600" y="6245225"/>
            <a:ext cx="3860800" cy="476250"/>
          </a:xfrm>
        </p:spPr>
        <p:txBody>
          <a:bodyPr/>
          <a:lstStyle>
            <a:lvl1pPr>
              <a:defRPr/>
            </a:lvl1pPr>
          </a:lstStyle>
          <a:p>
            <a:endParaRPr kumimoji="1" lang="ja-JP" altLang="en-US"/>
          </a:p>
        </p:txBody>
      </p:sp>
      <p:sp>
        <p:nvSpPr>
          <p:cNvPr id="6" name="Slide Number Placeholder 5"/>
          <p:cNvSpPr>
            <a:spLocks noGrp="1"/>
          </p:cNvSpPr>
          <p:nvPr>
            <p:ph type="sldNum" sz="quarter" idx="12"/>
          </p:nvPr>
        </p:nvSpPr>
        <p:spPr>
          <a:xfrm>
            <a:off x="8737600" y="6245225"/>
            <a:ext cx="2844800" cy="476250"/>
          </a:xfrm>
        </p:spPr>
        <p:txBody>
          <a:bodyPr/>
          <a:lstStyle>
            <a:lvl1pPr>
              <a:defRPr smtClean="0"/>
            </a:lvl1p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859885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タイトル、テキスト、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ja-JP" altLang="en-US" smtClean="0"/>
              <a:t>マスター タイトルの書式設定</a:t>
            </a:r>
            <a:endParaRPr lang="en-GB"/>
          </a:p>
        </p:txBody>
      </p:sp>
      <p:sp>
        <p:nvSpPr>
          <p:cNvPr id="3" name="Text Placeholder 2"/>
          <p:cNvSpPr>
            <a:spLocks noGrp="1"/>
          </p:cNvSpPr>
          <p:nvPr>
            <p:ph type="body" sz="half" idx="1"/>
          </p:nvPr>
        </p:nvSpPr>
        <p:spPr>
          <a:xfrm>
            <a:off x="609600" y="1600201"/>
            <a:ext cx="5384800" cy="452596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GB"/>
          </a:p>
        </p:txBody>
      </p:sp>
      <p:sp>
        <p:nvSpPr>
          <p:cNvPr id="4" name="Content Placeholder 3"/>
          <p:cNvSpPr>
            <a:spLocks noGrp="1"/>
          </p:cNvSpPr>
          <p:nvPr>
            <p:ph sz="half" idx="2"/>
          </p:nvPr>
        </p:nvSpPr>
        <p:spPr>
          <a:xfrm>
            <a:off x="6197600" y="1600201"/>
            <a:ext cx="5384800" cy="452596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GB"/>
          </a:p>
        </p:txBody>
      </p:sp>
      <p:sp>
        <p:nvSpPr>
          <p:cNvPr id="5" name="Date Placeholder 4"/>
          <p:cNvSpPr>
            <a:spLocks noGrp="1"/>
          </p:cNvSpPr>
          <p:nvPr>
            <p:ph type="dt" sz="half" idx="10"/>
          </p:nvPr>
        </p:nvSpPr>
        <p:spPr>
          <a:xfrm>
            <a:off x="609600" y="6245225"/>
            <a:ext cx="2844800" cy="476250"/>
          </a:xfrm>
        </p:spPr>
        <p:txBody>
          <a:bodyPr/>
          <a:lstStyle>
            <a:lvl1pPr>
              <a:defRPr/>
            </a:lvl1pPr>
          </a:lstStyle>
          <a:p>
            <a:fld id="{011E4F9C-FDA2-4890-A1C0-6F468E9F4C0D}" type="datetimeFigureOut">
              <a:rPr kumimoji="1" lang="ja-JP" altLang="en-US" smtClean="0"/>
              <a:t>2020/10/9</a:t>
            </a:fld>
            <a:endParaRPr kumimoji="1" lang="ja-JP" altLang="en-US"/>
          </a:p>
        </p:txBody>
      </p:sp>
      <p:sp>
        <p:nvSpPr>
          <p:cNvPr id="6" name="Footer Placeholder 5"/>
          <p:cNvSpPr>
            <a:spLocks noGrp="1"/>
          </p:cNvSpPr>
          <p:nvPr>
            <p:ph type="ftr" sz="quarter" idx="11"/>
          </p:nvPr>
        </p:nvSpPr>
        <p:spPr>
          <a:xfrm>
            <a:off x="4165600" y="6245225"/>
            <a:ext cx="3860800" cy="476250"/>
          </a:xfrm>
        </p:spPr>
        <p:txBody>
          <a:bodyPr/>
          <a:lstStyle>
            <a:lvl1pPr>
              <a:defRPr/>
            </a:lvl1pPr>
          </a:lstStyle>
          <a:p>
            <a:endParaRPr kumimoji="1" lang="ja-JP" altLang="en-US"/>
          </a:p>
        </p:txBody>
      </p:sp>
      <p:sp>
        <p:nvSpPr>
          <p:cNvPr id="7" name="Slide Number Placeholder 6"/>
          <p:cNvSpPr>
            <a:spLocks noGrp="1"/>
          </p:cNvSpPr>
          <p:nvPr>
            <p:ph type="sldNum" sz="quarter" idx="12"/>
          </p:nvPr>
        </p:nvSpPr>
        <p:spPr>
          <a:xfrm>
            <a:off x="8737600" y="6245225"/>
            <a:ext cx="2844800" cy="476250"/>
          </a:xfrm>
        </p:spPr>
        <p:txBody>
          <a:bodyPr/>
          <a:lstStyle>
            <a:lvl1pPr>
              <a:defRPr smtClean="0"/>
            </a:lvl1p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21162050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011E4F9C-FDA2-4890-A1C0-6F468E9F4C0D}" type="datetimeFigureOut">
              <a:rPr kumimoji="1" lang="ja-JP" altLang="en-US" smtClean="0"/>
              <a:t>2020/10/9</a:t>
            </a:fld>
            <a:endParaRPr kumimoji="1" lang="ja-JP" alt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kumimoji="1" lang="ja-JP"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E11B186B-9822-4FF9-AAD4-11E2E548453D}" type="slidenum">
              <a:rPr kumimoji="1" lang="ja-JP" altLang="en-US" smtClean="0"/>
              <a:t>‹#›</a:t>
            </a:fld>
            <a:endParaRPr kumimoji="1" lang="ja-JP" alt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232398571"/>
      </p:ext>
    </p:extLst>
  </p:cSld>
  <p:clrMapOvr>
    <a:overrideClrMapping bg1="lt1" tx1="dk1" bg2="lt2" tx2="dk2" accent1="accent1" accent2="accent2" accent3="accent3" accent4="accent4" accent5="accent5" accent6="accent6" hlink="hlink" folHlink="folHlink"/>
  </p:clrMapOvr>
  <p:transition>
    <p:wipe dir="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11E4F9C-FDA2-4890-A1C0-6F468E9F4C0D}" type="datetimeFigureOut">
              <a:rPr kumimoji="1" lang="ja-JP" altLang="en-US" smtClean="0"/>
              <a:t>2020/10/9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590537241"/>
      </p:ext>
    </p:extLst>
  </p:cSld>
  <p:clrMapOvr>
    <a:masterClrMapping/>
  </p:clrMapOvr>
  <p:transition>
    <p:wipe dir="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011E4F9C-FDA2-4890-A1C0-6F468E9F4C0D}" type="datetimeFigureOut">
              <a:rPr kumimoji="1" lang="ja-JP" altLang="en-US" smtClean="0"/>
              <a:t>2020/10/9</a:t>
            </a:fld>
            <a:endParaRPr kumimoji="1" lang="ja-JP" alt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kumimoji="1" lang="ja-JP"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E11B186B-9822-4FF9-AAD4-11E2E548453D}" type="slidenum">
              <a:rPr kumimoji="1" lang="ja-JP" altLang="en-US" smtClean="0"/>
              <a:t>‹#›</a:t>
            </a:fld>
            <a:endParaRPr kumimoji="1" lang="ja-JP" alt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254961358"/>
      </p:ext>
    </p:extLst>
  </p:cSld>
  <p:clrMapOvr>
    <a:overrideClrMapping bg1="dk1" tx1="lt1" bg2="dk2" tx2="lt2" accent1="accent1" accent2="accent2" accent3="accent3" accent4="accent4" accent5="accent5" accent6="accent6" hlink="hlink" folHlink="folHlink"/>
  </p:clrMapOvr>
  <p:transition>
    <p:wipe dir="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011E4F9C-FDA2-4890-A1C0-6F468E9F4C0D}" type="datetimeFigureOut">
              <a:rPr kumimoji="1" lang="ja-JP" altLang="en-US" smtClean="0"/>
              <a:t>2020/10/9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2030936909"/>
      </p:ext>
    </p:extLst>
  </p:cSld>
  <p:clrMapOvr>
    <a:masterClrMapping/>
  </p:clrMapOvr>
  <p:transition>
    <p:wipe dir="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011E4F9C-FDA2-4890-A1C0-6F468E9F4C0D}" type="datetimeFigureOut">
              <a:rPr kumimoji="1" lang="ja-JP" altLang="en-US" smtClean="0"/>
              <a:t>2020/10/9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3761917184"/>
      </p:ext>
    </p:extLst>
  </p:cSld>
  <p:clrMapOvr>
    <a:masterClrMapping/>
  </p:clrMapOvr>
  <p:transition>
    <p:wipe dir="r"/>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011E4F9C-FDA2-4890-A1C0-6F468E9F4C0D}" type="datetimeFigureOut">
              <a:rPr kumimoji="1" lang="ja-JP" altLang="en-US" smtClean="0"/>
              <a:t>2020/10/9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1163772902"/>
      </p:ext>
    </p:extLst>
  </p:cSld>
  <p:clrMapOvr>
    <a:masterClrMapping/>
  </p:clrMapOvr>
  <p:transition>
    <p:wipe dir="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GB"/>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GB"/>
          </a:p>
        </p:txBody>
      </p:sp>
      <p:sp>
        <p:nvSpPr>
          <p:cNvPr id="4" name="Rectangle 4"/>
          <p:cNvSpPr>
            <a:spLocks noGrp="1" noChangeArrowheads="1"/>
          </p:cNvSpPr>
          <p:nvPr>
            <p:ph type="dt" sz="half" idx="10"/>
          </p:nvPr>
        </p:nvSpPr>
        <p:spPr>
          <a:ln/>
        </p:spPr>
        <p:txBody>
          <a:bodyPr/>
          <a:lstStyle>
            <a:lvl1pPr>
              <a:defRPr/>
            </a:lvl1pPr>
          </a:lstStyle>
          <a:p>
            <a:fld id="{011E4F9C-FDA2-4890-A1C0-6F468E9F4C0D}" type="datetimeFigureOut">
              <a:rPr kumimoji="1" lang="ja-JP" altLang="en-US" smtClean="0"/>
              <a:t>2020/10/9</a:t>
            </a:fld>
            <a:endParaRPr kumimoji="1" lang="ja-JP" altLang="en-US"/>
          </a:p>
        </p:txBody>
      </p:sp>
      <p:sp>
        <p:nvSpPr>
          <p:cNvPr id="5" name="Rectangle 5"/>
          <p:cNvSpPr>
            <a:spLocks noGrp="1" noChangeArrowheads="1"/>
          </p:cNvSpPr>
          <p:nvPr>
            <p:ph type="ftr" sz="quarter" idx="11"/>
          </p:nvPr>
        </p:nvSpPr>
        <p:spPr>
          <a:ln/>
        </p:spPr>
        <p:txBody>
          <a:bodyPr/>
          <a:lstStyle>
            <a:lvl1pPr>
              <a:defRPr/>
            </a:lvl1pPr>
          </a:lstStyle>
          <a:p>
            <a:endParaRPr kumimoji="1" lang="ja-JP" altLang="en-US"/>
          </a:p>
        </p:txBody>
      </p:sp>
      <p:sp>
        <p:nvSpPr>
          <p:cNvPr id="6" name="Rectangle 6"/>
          <p:cNvSpPr>
            <a:spLocks noGrp="1" noChangeArrowheads="1"/>
          </p:cNvSpPr>
          <p:nvPr>
            <p:ph type="sldNum" sz="quarter" idx="12"/>
          </p:nvPr>
        </p:nvSpPr>
        <p:spPr>
          <a:ln/>
        </p:spPr>
        <p:txBody>
          <a:bodyPr/>
          <a:lstStyle>
            <a:lvl1pPr>
              <a:defRPr/>
            </a:lvl1p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490134622"/>
      </p:ext>
    </p:extLst>
  </p:cSld>
  <p:clrMapOvr>
    <a:masterClrMapping/>
  </p:clrMapOvr>
  <p:transition>
    <p:wipe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1E4F9C-FDA2-4890-A1C0-6F468E9F4C0D}" type="datetimeFigureOut">
              <a:rPr kumimoji="1" lang="ja-JP" altLang="en-US" smtClean="0"/>
              <a:t>2020/10/9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1147881705"/>
      </p:ext>
    </p:extLst>
  </p:cSld>
  <p:clrMapOvr>
    <a:masterClrMapping/>
  </p:clrMapOvr>
  <p:transition>
    <p:wipe dir="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011E4F9C-FDA2-4890-A1C0-6F468E9F4C0D}" type="datetimeFigureOut">
              <a:rPr kumimoji="1" lang="ja-JP" altLang="en-US" smtClean="0"/>
              <a:t>2020/10/9</a:t>
            </a:fld>
            <a:endParaRPr kumimoji="1" lang="ja-JP"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E11B186B-9822-4FF9-AAD4-11E2E548453D}" type="slidenum">
              <a:rPr kumimoji="1" lang="ja-JP" altLang="en-US" smtClean="0"/>
              <a:t>‹#›</a:t>
            </a:fld>
            <a:endParaRPr kumimoji="1" lang="ja-JP"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360248"/>
      </p:ext>
    </p:extLst>
  </p:cSld>
  <p:clrMapOvr>
    <a:masterClrMapping/>
  </p:clrMapOvr>
  <p:transition>
    <p:wipe dir="r"/>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011E4F9C-FDA2-4890-A1C0-6F468E9F4C0D}" type="datetimeFigureOut">
              <a:rPr kumimoji="1" lang="ja-JP" altLang="en-US" smtClean="0"/>
              <a:t>2020/10/9</a:t>
            </a:fld>
            <a:endParaRPr kumimoji="1" lang="ja-JP"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E11B186B-9822-4FF9-AAD4-11E2E548453D}" type="slidenum">
              <a:rPr kumimoji="1" lang="ja-JP" altLang="en-US" smtClean="0"/>
              <a:t>‹#›</a:t>
            </a:fld>
            <a:endParaRPr kumimoji="1" lang="ja-JP"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95732483"/>
      </p:ext>
    </p:extLst>
  </p:cSld>
  <p:clrMapOvr>
    <a:masterClrMapping/>
  </p:clrMapOvr>
  <p:transition>
    <p:wipe dir="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11E4F9C-FDA2-4890-A1C0-6F468E9F4C0D}" type="datetimeFigureOut">
              <a:rPr kumimoji="1" lang="ja-JP" altLang="en-US" smtClean="0"/>
              <a:t>2020/10/9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1025404278"/>
      </p:ext>
    </p:extLst>
  </p:cSld>
  <p:clrMapOvr>
    <a:masterClrMapping/>
  </p:clrMapOvr>
  <p:transition>
    <p:wipe dir="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11E4F9C-FDA2-4890-A1C0-6F468E9F4C0D}" type="datetimeFigureOut">
              <a:rPr kumimoji="1" lang="ja-JP" altLang="en-US" smtClean="0"/>
              <a:t>2020/10/9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732234426"/>
      </p:ext>
    </p:extLst>
  </p:cSld>
  <p:clrMapOvr>
    <a:masterClrMapping/>
  </p:clrMapOvr>
  <p:transition>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ja-JP" altLang="en-US" smtClean="0"/>
              <a:t>マスター タイトルの書式設定</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smtClean="0"/>
              <a:t>マスター テキストの書式設定</a:t>
            </a:r>
          </a:p>
        </p:txBody>
      </p:sp>
      <p:sp>
        <p:nvSpPr>
          <p:cNvPr id="4" name="Rectangle 4"/>
          <p:cNvSpPr>
            <a:spLocks noGrp="1" noChangeArrowheads="1"/>
          </p:cNvSpPr>
          <p:nvPr>
            <p:ph type="dt" sz="half" idx="10"/>
          </p:nvPr>
        </p:nvSpPr>
        <p:spPr>
          <a:ln/>
        </p:spPr>
        <p:txBody>
          <a:bodyPr/>
          <a:lstStyle>
            <a:lvl1pPr>
              <a:defRPr/>
            </a:lvl1pPr>
          </a:lstStyle>
          <a:p>
            <a:fld id="{011E4F9C-FDA2-4890-A1C0-6F468E9F4C0D}" type="datetimeFigureOut">
              <a:rPr kumimoji="1" lang="ja-JP" altLang="en-US" smtClean="0"/>
              <a:t>2020/10/9</a:t>
            </a:fld>
            <a:endParaRPr kumimoji="1" lang="ja-JP" altLang="en-US"/>
          </a:p>
        </p:txBody>
      </p:sp>
      <p:sp>
        <p:nvSpPr>
          <p:cNvPr id="5" name="Rectangle 5"/>
          <p:cNvSpPr>
            <a:spLocks noGrp="1" noChangeArrowheads="1"/>
          </p:cNvSpPr>
          <p:nvPr>
            <p:ph type="ftr" sz="quarter" idx="11"/>
          </p:nvPr>
        </p:nvSpPr>
        <p:spPr>
          <a:ln/>
        </p:spPr>
        <p:txBody>
          <a:bodyPr/>
          <a:lstStyle>
            <a:lvl1pPr>
              <a:defRPr/>
            </a:lvl1pPr>
          </a:lstStyle>
          <a:p>
            <a:endParaRPr kumimoji="1" lang="ja-JP" altLang="en-US"/>
          </a:p>
        </p:txBody>
      </p:sp>
      <p:sp>
        <p:nvSpPr>
          <p:cNvPr id="6" name="Rectangle 6"/>
          <p:cNvSpPr>
            <a:spLocks noGrp="1" noChangeArrowheads="1"/>
          </p:cNvSpPr>
          <p:nvPr>
            <p:ph type="sldNum" sz="quarter" idx="12"/>
          </p:nvPr>
        </p:nvSpPr>
        <p:spPr>
          <a:ln/>
        </p:spPr>
        <p:txBody>
          <a:bodyPr/>
          <a:lstStyle>
            <a:lvl1pPr>
              <a:defRPr/>
            </a:lvl1p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2853290133"/>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GB"/>
          </a:p>
        </p:txBody>
      </p:sp>
      <p:sp>
        <p:nvSpPr>
          <p:cNvPr id="3" name="Content Placeholder 2"/>
          <p:cNvSpPr>
            <a:spLocks noGrp="1"/>
          </p:cNvSpPr>
          <p:nvPr>
            <p:ph sz="half" idx="1"/>
          </p:nvPr>
        </p:nvSpPr>
        <p:spPr>
          <a:xfrm>
            <a:off x="609601" y="1484313"/>
            <a:ext cx="5425017" cy="46085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GB"/>
          </a:p>
        </p:txBody>
      </p:sp>
      <p:sp>
        <p:nvSpPr>
          <p:cNvPr id="4" name="Content Placeholder 3"/>
          <p:cNvSpPr>
            <a:spLocks noGrp="1"/>
          </p:cNvSpPr>
          <p:nvPr>
            <p:ph sz="half" idx="2"/>
          </p:nvPr>
        </p:nvSpPr>
        <p:spPr>
          <a:xfrm>
            <a:off x="6237818" y="1484313"/>
            <a:ext cx="5427133" cy="46085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GB"/>
          </a:p>
        </p:txBody>
      </p:sp>
      <p:sp>
        <p:nvSpPr>
          <p:cNvPr id="5" name="Rectangle 4"/>
          <p:cNvSpPr>
            <a:spLocks noGrp="1" noChangeArrowheads="1"/>
          </p:cNvSpPr>
          <p:nvPr>
            <p:ph type="dt" sz="half" idx="10"/>
          </p:nvPr>
        </p:nvSpPr>
        <p:spPr>
          <a:ln/>
        </p:spPr>
        <p:txBody>
          <a:bodyPr/>
          <a:lstStyle>
            <a:lvl1pPr>
              <a:defRPr/>
            </a:lvl1pPr>
          </a:lstStyle>
          <a:p>
            <a:fld id="{011E4F9C-FDA2-4890-A1C0-6F468E9F4C0D}" type="datetimeFigureOut">
              <a:rPr kumimoji="1" lang="ja-JP" altLang="en-US" smtClean="0"/>
              <a:t>2020/10/9</a:t>
            </a:fld>
            <a:endParaRPr kumimoji="1" lang="ja-JP" altLang="en-US"/>
          </a:p>
        </p:txBody>
      </p:sp>
      <p:sp>
        <p:nvSpPr>
          <p:cNvPr id="6" name="Rectangle 5"/>
          <p:cNvSpPr>
            <a:spLocks noGrp="1" noChangeArrowheads="1"/>
          </p:cNvSpPr>
          <p:nvPr>
            <p:ph type="ftr" sz="quarter" idx="11"/>
          </p:nvPr>
        </p:nvSpPr>
        <p:spPr>
          <a:ln/>
        </p:spPr>
        <p:txBody>
          <a:bodyPr/>
          <a:lstStyle>
            <a:lvl1pPr>
              <a:defRPr/>
            </a:lvl1pPr>
          </a:lstStyle>
          <a:p>
            <a:endParaRPr kumimoji="1" lang="ja-JP" altLang="en-US"/>
          </a:p>
        </p:txBody>
      </p:sp>
      <p:sp>
        <p:nvSpPr>
          <p:cNvPr id="7" name="Rectangle 6"/>
          <p:cNvSpPr>
            <a:spLocks noGrp="1" noChangeArrowheads="1"/>
          </p:cNvSpPr>
          <p:nvPr>
            <p:ph type="sldNum" sz="quarter" idx="12"/>
          </p:nvPr>
        </p:nvSpPr>
        <p:spPr>
          <a:ln/>
        </p:spPr>
        <p:txBody>
          <a:bodyPr/>
          <a:lstStyle>
            <a:lvl1pPr>
              <a:defRPr/>
            </a:lvl1p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2547218883"/>
      </p:ext>
    </p:extLst>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ja-JP" altLang="en-US" smtClean="0"/>
              <a:t>マスター タイトルの書式設定</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GB"/>
          </a:p>
        </p:txBody>
      </p:sp>
      <p:sp>
        <p:nvSpPr>
          <p:cNvPr id="7" name="Rectangle 4"/>
          <p:cNvSpPr>
            <a:spLocks noGrp="1" noChangeArrowheads="1"/>
          </p:cNvSpPr>
          <p:nvPr>
            <p:ph type="dt" sz="half" idx="10"/>
          </p:nvPr>
        </p:nvSpPr>
        <p:spPr>
          <a:ln/>
        </p:spPr>
        <p:txBody>
          <a:bodyPr/>
          <a:lstStyle>
            <a:lvl1pPr>
              <a:defRPr/>
            </a:lvl1pPr>
          </a:lstStyle>
          <a:p>
            <a:fld id="{011E4F9C-FDA2-4890-A1C0-6F468E9F4C0D}" type="datetimeFigureOut">
              <a:rPr kumimoji="1" lang="ja-JP" altLang="en-US" smtClean="0"/>
              <a:t>2020/10/9</a:t>
            </a:fld>
            <a:endParaRPr kumimoji="1" lang="ja-JP" altLang="en-US"/>
          </a:p>
        </p:txBody>
      </p:sp>
      <p:sp>
        <p:nvSpPr>
          <p:cNvPr id="8" name="Rectangle 5"/>
          <p:cNvSpPr>
            <a:spLocks noGrp="1" noChangeArrowheads="1"/>
          </p:cNvSpPr>
          <p:nvPr>
            <p:ph type="ftr" sz="quarter" idx="11"/>
          </p:nvPr>
        </p:nvSpPr>
        <p:spPr>
          <a:ln/>
        </p:spPr>
        <p:txBody>
          <a:bodyPr/>
          <a:lstStyle>
            <a:lvl1pPr>
              <a:defRPr/>
            </a:lvl1pPr>
          </a:lstStyle>
          <a:p>
            <a:endParaRPr kumimoji="1" lang="ja-JP" altLang="en-US"/>
          </a:p>
        </p:txBody>
      </p:sp>
      <p:sp>
        <p:nvSpPr>
          <p:cNvPr id="9" name="Rectangle 6"/>
          <p:cNvSpPr>
            <a:spLocks noGrp="1" noChangeArrowheads="1"/>
          </p:cNvSpPr>
          <p:nvPr>
            <p:ph type="sldNum" sz="quarter" idx="12"/>
          </p:nvPr>
        </p:nvSpPr>
        <p:spPr>
          <a:ln/>
        </p:spPr>
        <p:txBody>
          <a:bodyPr/>
          <a:lstStyle>
            <a:lvl1pPr>
              <a:defRPr/>
            </a:lvl1p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708053722"/>
      </p:ext>
    </p:extLst>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GB"/>
          </a:p>
        </p:txBody>
      </p:sp>
      <p:sp>
        <p:nvSpPr>
          <p:cNvPr id="3" name="Rectangle 4"/>
          <p:cNvSpPr>
            <a:spLocks noGrp="1" noChangeArrowheads="1"/>
          </p:cNvSpPr>
          <p:nvPr>
            <p:ph type="dt" sz="half" idx="10"/>
          </p:nvPr>
        </p:nvSpPr>
        <p:spPr>
          <a:ln/>
        </p:spPr>
        <p:txBody>
          <a:bodyPr/>
          <a:lstStyle>
            <a:lvl1pPr>
              <a:defRPr/>
            </a:lvl1pPr>
          </a:lstStyle>
          <a:p>
            <a:fld id="{011E4F9C-FDA2-4890-A1C0-6F468E9F4C0D}" type="datetimeFigureOut">
              <a:rPr kumimoji="1" lang="ja-JP" altLang="en-US" smtClean="0"/>
              <a:t>2020/10/9</a:t>
            </a:fld>
            <a:endParaRPr kumimoji="1" lang="ja-JP" altLang="en-US"/>
          </a:p>
        </p:txBody>
      </p:sp>
      <p:sp>
        <p:nvSpPr>
          <p:cNvPr id="4" name="Rectangle 5"/>
          <p:cNvSpPr>
            <a:spLocks noGrp="1" noChangeArrowheads="1"/>
          </p:cNvSpPr>
          <p:nvPr>
            <p:ph type="ftr" sz="quarter" idx="11"/>
          </p:nvPr>
        </p:nvSpPr>
        <p:spPr>
          <a:ln/>
        </p:spPr>
        <p:txBody>
          <a:bodyPr/>
          <a:lstStyle>
            <a:lvl1pPr>
              <a:defRPr/>
            </a:lvl1pPr>
          </a:lstStyle>
          <a:p>
            <a:endParaRPr kumimoji="1" lang="ja-JP" altLang="en-US"/>
          </a:p>
        </p:txBody>
      </p:sp>
      <p:sp>
        <p:nvSpPr>
          <p:cNvPr id="5" name="Rectangle 6"/>
          <p:cNvSpPr>
            <a:spLocks noGrp="1" noChangeArrowheads="1"/>
          </p:cNvSpPr>
          <p:nvPr>
            <p:ph type="sldNum" sz="quarter" idx="12"/>
          </p:nvPr>
        </p:nvSpPr>
        <p:spPr>
          <a:ln/>
        </p:spPr>
        <p:txBody>
          <a:bodyPr/>
          <a:lstStyle>
            <a:lvl1pPr>
              <a:defRPr/>
            </a:lvl1p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2250969449"/>
      </p:ext>
    </p:extLst>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011E4F9C-FDA2-4890-A1C0-6F468E9F4C0D}" type="datetimeFigureOut">
              <a:rPr kumimoji="1" lang="ja-JP" altLang="en-US" smtClean="0"/>
              <a:t>2020/10/9</a:t>
            </a:fld>
            <a:endParaRPr kumimoji="1" lang="ja-JP" altLang="en-US"/>
          </a:p>
        </p:txBody>
      </p:sp>
      <p:sp>
        <p:nvSpPr>
          <p:cNvPr id="3" name="Rectangle 5"/>
          <p:cNvSpPr>
            <a:spLocks noGrp="1" noChangeArrowheads="1"/>
          </p:cNvSpPr>
          <p:nvPr>
            <p:ph type="ftr" sz="quarter" idx="11"/>
          </p:nvPr>
        </p:nvSpPr>
        <p:spPr>
          <a:ln/>
        </p:spPr>
        <p:txBody>
          <a:bodyPr/>
          <a:lstStyle>
            <a:lvl1pPr>
              <a:defRPr/>
            </a:lvl1pPr>
          </a:lstStyle>
          <a:p>
            <a:endParaRPr kumimoji="1" lang="ja-JP" altLang="en-US"/>
          </a:p>
        </p:txBody>
      </p:sp>
      <p:sp>
        <p:nvSpPr>
          <p:cNvPr id="4" name="Rectangle 6"/>
          <p:cNvSpPr>
            <a:spLocks noGrp="1" noChangeArrowheads="1"/>
          </p:cNvSpPr>
          <p:nvPr>
            <p:ph type="sldNum" sz="quarter" idx="12"/>
          </p:nvPr>
        </p:nvSpPr>
        <p:spPr>
          <a:ln/>
        </p:spPr>
        <p:txBody>
          <a:bodyPr/>
          <a:lstStyle>
            <a:lvl1pPr>
              <a:defRPr/>
            </a:lvl1p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540026334"/>
      </p:ext>
    </p:extLst>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ja-JP" altLang="en-US" smtClean="0"/>
              <a:t>マスター タイトルの書式設定</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Rectangle 4"/>
          <p:cNvSpPr>
            <a:spLocks noGrp="1" noChangeArrowheads="1"/>
          </p:cNvSpPr>
          <p:nvPr>
            <p:ph type="dt" sz="half" idx="10"/>
          </p:nvPr>
        </p:nvSpPr>
        <p:spPr>
          <a:ln/>
        </p:spPr>
        <p:txBody>
          <a:bodyPr/>
          <a:lstStyle>
            <a:lvl1pPr>
              <a:defRPr/>
            </a:lvl1pPr>
          </a:lstStyle>
          <a:p>
            <a:fld id="{011E4F9C-FDA2-4890-A1C0-6F468E9F4C0D}" type="datetimeFigureOut">
              <a:rPr kumimoji="1" lang="ja-JP" altLang="en-US" smtClean="0"/>
              <a:t>2020/10/9</a:t>
            </a:fld>
            <a:endParaRPr kumimoji="1" lang="ja-JP" altLang="en-US"/>
          </a:p>
        </p:txBody>
      </p:sp>
      <p:sp>
        <p:nvSpPr>
          <p:cNvPr id="6" name="Rectangle 5"/>
          <p:cNvSpPr>
            <a:spLocks noGrp="1" noChangeArrowheads="1"/>
          </p:cNvSpPr>
          <p:nvPr>
            <p:ph type="ftr" sz="quarter" idx="11"/>
          </p:nvPr>
        </p:nvSpPr>
        <p:spPr>
          <a:ln/>
        </p:spPr>
        <p:txBody>
          <a:bodyPr/>
          <a:lstStyle>
            <a:lvl1pPr>
              <a:defRPr/>
            </a:lvl1pPr>
          </a:lstStyle>
          <a:p>
            <a:endParaRPr kumimoji="1" lang="ja-JP" altLang="en-US"/>
          </a:p>
        </p:txBody>
      </p:sp>
      <p:sp>
        <p:nvSpPr>
          <p:cNvPr id="7" name="Rectangle 6"/>
          <p:cNvSpPr>
            <a:spLocks noGrp="1" noChangeArrowheads="1"/>
          </p:cNvSpPr>
          <p:nvPr>
            <p:ph type="sldNum" sz="quarter" idx="12"/>
          </p:nvPr>
        </p:nvSpPr>
        <p:spPr>
          <a:ln/>
        </p:spPr>
        <p:txBody>
          <a:bodyPr/>
          <a:lstStyle>
            <a:lvl1pPr>
              <a:defRPr/>
            </a:lvl1p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4258707679"/>
      </p:ext>
    </p:extLst>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ja-JP" altLang="en-US" smtClean="0"/>
              <a:t>マスター タイトルの書式設定</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ja-JP" altLang="en-US" noProof="0" smtClean="0"/>
              <a:t>図を追加</a:t>
            </a:r>
            <a:endParaRPr lang="en-GB"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Rectangle 4"/>
          <p:cNvSpPr>
            <a:spLocks noGrp="1" noChangeArrowheads="1"/>
          </p:cNvSpPr>
          <p:nvPr>
            <p:ph type="dt" sz="half" idx="10"/>
          </p:nvPr>
        </p:nvSpPr>
        <p:spPr>
          <a:ln/>
        </p:spPr>
        <p:txBody>
          <a:bodyPr/>
          <a:lstStyle>
            <a:lvl1pPr>
              <a:defRPr/>
            </a:lvl1pPr>
          </a:lstStyle>
          <a:p>
            <a:fld id="{011E4F9C-FDA2-4890-A1C0-6F468E9F4C0D}" type="datetimeFigureOut">
              <a:rPr kumimoji="1" lang="ja-JP" altLang="en-US" smtClean="0"/>
              <a:t>2020/10/9</a:t>
            </a:fld>
            <a:endParaRPr kumimoji="1" lang="ja-JP" altLang="en-US"/>
          </a:p>
        </p:txBody>
      </p:sp>
      <p:sp>
        <p:nvSpPr>
          <p:cNvPr id="6" name="Rectangle 5"/>
          <p:cNvSpPr>
            <a:spLocks noGrp="1" noChangeArrowheads="1"/>
          </p:cNvSpPr>
          <p:nvPr>
            <p:ph type="ftr" sz="quarter" idx="11"/>
          </p:nvPr>
        </p:nvSpPr>
        <p:spPr>
          <a:ln/>
        </p:spPr>
        <p:txBody>
          <a:bodyPr/>
          <a:lstStyle>
            <a:lvl1pPr>
              <a:defRPr/>
            </a:lvl1pPr>
          </a:lstStyle>
          <a:p>
            <a:endParaRPr kumimoji="1" lang="ja-JP" altLang="en-US"/>
          </a:p>
        </p:txBody>
      </p:sp>
      <p:sp>
        <p:nvSpPr>
          <p:cNvPr id="7" name="Rectangle 6"/>
          <p:cNvSpPr>
            <a:spLocks noGrp="1" noChangeArrowheads="1"/>
          </p:cNvSpPr>
          <p:nvPr>
            <p:ph type="sldNum" sz="quarter" idx="12"/>
          </p:nvPr>
        </p:nvSpPr>
        <p:spPr>
          <a:ln/>
        </p:spPr>
        <p:txBody>
          <a:bodyPr/>
          <a:lstStyle>
            <a:lvl1pPr>
              <a:defRPr/>
            </a:lvl1p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517507823"/>
      </p:ext>
    </p:extLst>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95000"/>
            <a:alpha val="38000"/>
          </a:schemeClr>
        </a:solidFill>
        <a:effectLst/>
      </p:bgPr>
    </p:bg>
    <p:spTree>
      <p:nvGrpSpPr>
        <p:cNvPr id="1" name=""/>
        <p:cNvGrpSpPr/>
        <p:nvPr/>
      </p:nvGrpSpPr>
      <p:grpSpPr>
        <a:xfrm>
          <a:off x="0" y="0"/>
          <a:ext cx="0" cy="0"/>
          <a:chOff x="0" y="0"/>
          <a:chExt cx="0" cy="0"/>
        </a:xfrm>
      </p:grpSpPr>
      <p:sp>
        <p:nvSpPr>
          <p:cNvPr id="1032" name="Rectangle 8"/>
          <p:cNvSpPr>
            <a:spLocks noChangeArrowheads="1"/>
          </p:cNvSpPr>
          <p:nvPr/>
        </p:nvSpPr>
        <p:spPr bwMode="auto">
          <a:xfrm>
            <a:off x="-4233" y="1"/>
            <a:ext cx="12192000" cy="1196975"/>
          </a:xfrm>
          <a:prstGeom prst="rect">
            <a:avLst/>
          </a:prstGeom>
          <a:solidFill>
            <a:schemeClr val="tx2">
              <a:lumMod val="50000"/>
            </a:schemeClr>
          </a:solidFill>
          <a:ln>
            <a:noFill/>
          </a:ln>
          <a:effectLst/>
        </p:spPr>
        <p:txBody>
          <a:bodyPr wrap="none" anchor="ctr"/>
          <a:lstStyle/>
          <a:p>
            <a:pPr eaLnBrk="1" hangingPunct="1">
              <a:defRPr/>
            </a:pPr>
            <a:endParaRPr lang="en-GB" sz="2100">
              <a:latin typeface="Arial" charset="0"/>
              <a:cs typeface="Arial" charset="0"/>
            </a:endParaRPr>
          </a:p>
        </p:txBody>
      </p:sp>
      <p:sp>
        <p:nvSpPr>
          <p:cNvPr id="1034" name="Rectangle 10"/>
          <p:cNvSpPr>
            <a:spLocks noChangeArrowheads="1"/>
          </p:cNvSpPr>
          <p:nvPr/>
        </p:nvSpPr>
        <p:spPr bwMode="auto">
          <a:xfrm>
            <a:off x="-4233" y="1089025"/>
            <a:ext cx="12196233" cy="215900"/>
          </a:xfrm>
          <a:prstGeom prst="rect">
            <a:avLst/>
          </a:prstGeom>
          <a:solidFill>
            <a:schemeClr val="tx1">
              <a:lumMod val="50000"/>
            </a:schemeClr>
          </a:solidFill>
          <a:ln>
            <a:noFill/>
          </a:ln>
          <a:effectLst/>
        </p:spPr>
        <p:txBody>
          <a:bodyPr wrap="none" anchor="ctr"/>
          <a:lstStyle/>
          <a:p>
            <a:pPr eaLnBrk="1" hangingPunct="1">
              <a:defRPr/>
            </a:pPr>
            <a:endParaRPr lang="en-GB" sz="2100">
              <a:latin typeface="Arial" charset="0"/>
              <a:cs typeface="Arial" charset="0"/>
            </a:endParaRPr>
          </a:p>
        </p:txBody>
      </p:sp>
      <p:sp>
        <p:nvSpPr>
          <p:cNvPr id="1028" name="Rectangle 2"/>
          <p:cNvSpPr>
            <a:spLocks noGrp="1" noChangeArrowheads="1"/>
          </p:cNvSpPr>
          <p:nvPr>
            <p:ph type="title"/>
          </p:nvPr>
        </p:nvSpPr>
        <p:spPr bwMode="auto">
          <a:xfrm>
            <a:off x="609601" y="260351"/>
            <a:ext cx="11055351"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ja-JP" altLang="en-US" smtClean="0"/>
              <a:t>マスター タイトルの書式設定</a:t>
            </a:r>
            <a:endParaRPr lang="en-US" altLang="en-US" smtClean="0"/>
          </a:p>
        </p:txBody>
      </p:sp>
      <p:sp>
        <p:nvSpPr>
          <p:cNvPr id="1029" name="Rectangle 3"/>
          <p:cNvSpPr>
            <a:spLocks noGrp="1" noChangeArrowheads="1"/>
          </p:cNvSpPr>
          <p:nvPr>
            <p:ph type="body" idx="1"/>
          </p:nvPr>
        </p:nvSpPr>
        <p:spPr bwMode="auto">
          <a:xfrm>
            <a:off x="609601" y="1484313"/>
            <a:ext cx="11055351"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ltLang="en-US" smtClean="0"/>
          </a:p>
        </p:txBody>
      </p:sp>
      <p:sp>
        <p:nvSpPr>
          <p:cNvPr id="1035" name="Rectangle 11"/>
          <p:cNvSpPr>
            <a:spLocks noChangeArrowheads="1"/>
          </p:cNvSpPr>
          <p:nvPr/>
        </p:nvSpPr>
        <p:spPr bwMode="auto">
          <a:xfrm>
            <a:off x="0" y="6605588"/>
            <a:ext cx="12185651" cy="277812"/>
          </a:xfrm>
          <a:prstGeom prst="rect">
            <a:avLst/>
          </a:prstGeom>
          <a:solidFill>
            <a:schemeClr val="tx1">
              <a:lumMod val="50000"/>
            </a:schemeClr>
          </a:solidFill>
          <a:ln>
            <a:noFill/>
          </a:ln>
          <a:effectLst/>
        </p:spPr>
        <p:txBody>
          <a:bodyPr wrap="none" anchor="ctr"/>
          <a:lstStyle/>
          <a:p>
            <a:pPr eaLnBrk="1" hangingPunct="1">
              <a:defRPr/>
            </a:pPr>
            <a:endParaRPr lang="en-GB" sz="2100">
              <a:latin typeface="Arial" charset="0"/>
              <a:cs typeface="Arial" charset="0"/>
            </a:endParaRPr>
          </a:p>
        </p:txBody>
      </p:sp>
      <p:sp>
        <p:nvSpPr>
          <p:cNvPr id="2" name="Rectangle 4"/>
          <p:cNvSpPr>
            <a:spLocks noGrp="1" noChangeArrowheads="1"/>
          </p:cNvSpPr>
          <p:nvPr>
            <p:ph type="dt" sz="half" idx="2"/>
          </p:nvPr>
        </p:nvSpPr>
        <p:spPr bwMode="auto">
          <a:xfrm>
            <a:off x="609600" y="6561138"/>
            <a:ext cx="28448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solidFill>
                  <a:schemeClr val="accent2"/>
                </a:solidFill>
                <a:latin typeface="Arial" charset="0"/>
                <a:cs typeface="Arial" charset="0"/>
              </a:defRPr>
            </a:lvl1pPr>
          </a:lstStyle>
          <a:p>
            <a:fld id="{011E4F9C-FDA2-4890-A1C0-6F468E9F4C0D}" type="datetimeFigureOut">
              <a:rPr kumimoji="1" lang="ja-JP" altLang="en-US" smtClean="0"/>
              <a:t>2020/10/9</a:t>
            </a:fld>
            <a:endParaRPr kumimoji="1" lang="ja-JP" altLang="en-US"/>
          </a:p>
        </p:txBody>
      </p:sp>
      <p:sp>
        <p:nvSpPr>
          <p:cNvPr id="3" name="Rectangle 5"/>
          <p:cNvSpPr>
            <a:spLocks noGrp="1" noChangeArrowheads="1"/>
          </p:cNvSpPr>
          <p:nvPr>
            <p:ph type="ftr" sz="quarter" idx="3"/>
          </p:nvPr>
        </p:nvSpPr>
        <p:spPr bwMode="auto">
          <a:xfrm>
            <a:off x="4165600" y="6561138"/>
            <a:ext cx="38608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accent2"/>
                </a:solidFill>
                <a:latin typeface="Arial" charset="0"/>
                <a:cs typeface="Arial" charset="0"/>
              </a:defRPr>
            </a:lvl1pPr>
          </a:lstStyle>
          <a:p>
            <a:endParaRPr kumimoji="1" lang="ja-JP" altLang="en-US"/>
          </a:p>
        </p:txBody>
      </p:sp>
      <p:sp>
        <p:nvSpPr>
          <p:cNvPr id="1030" name="Rectangle 6"/>
          <p:cNvSpPr>
            <a:spLocks noGrp="1" noChangeArrowheads="1"/>
          </p:cNvSpPr>
          <p:nvPr>
            <p:ph type="sldNum" sz="quarter" idx="4"/>
          </p:nvPr>
        </p:nvSpPr>
        <p:spPr bwMode="auto">
          <a:xfrm>
            <a:off x="8737600" y="6561138"/>
            <a:ext cx="28448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smtClean="0">
                <a:solidFill>
                  <a:schemeClr val="accent2"/>
                </a:solidFill>
              </a:defRPr>
            </a:lvl1p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3046899782"/>
      </p:ext>
    </p:extLst>
  </p:cSld>
  <p:clrMap bg1="lt1" tx1="dk1" bg2="lt2" tx2="dk2" accent1="accent1" accent2="accent2" accent3="accent3" accent4="accent4" accent5="accent5" accent6="accent6" hlink="hlink" folHlink="folHlink"/>
  <p:sldLayoutIdLst>
    <p:sldLayoutId id="2147483968" r:id="rId1"/>
    <p:sldLayoutId id="2147483969" r:id="rId2"/>
    <p:sldLayoutId id="2147483970" r:id="rId3"/>
    <p:sldLayoutId id="2147483971" r:id="rId4"/>
    <p:sldLayoutId id="2147483972" r:id="rId5"/>
    <p:sldLayoutId id="2147483973" r:id="rId6"/>
    <p:sldLayoutId id="2147483974" r:id="rId7"/>
    <p:sldLayoutId id="2147483975" r:id="rId8"/>
    <p:sldLayoutId id="2147483976" r:id="rId9"/>
    <p:sldLayoutId id="2147483977" r:id="rId10"/>
    <p:sldLayoutId id="2147483978" r:id="rId11"/>
    <p:sldLayoutId id="2147483979" r:id="rId12"/>
    <p:sldLayoutId id="2147483980" r:id="rId13"/>
  </p:sldLayoutIdLst>
  <p:transition>
    <p:wipe dir="r"/>
  </p:transition>
  <p:txStyles>
    <p:titleStyle>
      <a:lvl1pPr algn="l" rtl="0" eaLnBrk="1" fontAlgn="base" hangingPunct="1">
        <a:spcBef>
          <a:spcPct val="0"/>
        </a:spcBef>
        <a:spcAft>
          <a:spcPct val="0"/>
        </a:spcAft>
        <a:defRPr kumimoji="1" sz="3600">
          <a:solidFill>
            <a:schemeClr val="tx2"/>
          </a:solidFill>
          <a:latin typeface="+mj-lt"/>
          <a:ea typeface="+mj-ea"/>
          <a:cs typeface="+mj-cs"/>
        </a:defRPr>
      </a:lvl1pPr>
      <a:lvl2pPr algn="l" rtl="0" eaLnBrk="1" fontAlgn="base" hangingPunct="1">
        <a:spcBef>
          <a:spcPct val="0"/>
        </a:spcBef>
        <a:spcAft>
          <a:spcPct val="0"/>
        </a:spcAft>
        <a:defRPr kumimoji="1" sz="3600">
          <a:solidFill>
            <a:schemeClr val="tx2"/>
          </a:solidFill>
          <a:latin typeface="Arial" charset="0"/>
          <a:cs typeface="Arial" charset="0"/>
        </a:defRPr>
      </a:lvl2pPr>
      <a:lvl3pPr algn="l" rtl="0" eaLnBrk="1" fontAlgn="base" hangingPunct="1">
        <a:spcBef>
          <a:spcPct val="0"/>
        </a:spcBef>
        <a:spcAft>
          <a:spcPct val="0"/>
        </a:spcAft>
        <a:defRPr kumimoji="1" sz="3600">
          <a:solidFill>
            <a:schemeClr val="tx2"/>
          </a:solidFill>
          <a:latin typeface="Arial" charset="0"/>
          <a:cs typeface="Arial" charset="0"/>
        </a:defRPr>
      </a:lvl3pPr>
      <a:lvl4pPr algn="l" rtl="0" eaLnBrk="1" fontAlgn="base" hangingPunct="1">
        <a:spcBef>
          <a:spcPct val="0"/>
        </a:spcBef>
        <a:spcAft>
          <a:spcPct val="0"/>
        </a:spcAft>
        <a:defRPr kumimoji="1" sz="3600">
          <a:solidFill>
            <a:schemeClr val="tx2"/>
          </a:solidFill>
          <a:latin typeface="Arial" charset="0"/>
          <a:cs typeface="Arial" charset="0"/>
        </a:defRPr>
      </a:lvl4pPr>
      <a:lvl5pPr algn="l" rtl="0" eaLnBrk="1" fontAlgn="base" hangingPunct="1">
        <a:spcBef>
          <a:spcPct val="0"/>
        </a:spcBef>
        <a:spcAft>
          <a:spcPct val="0"/>
        </a:spcAft>
        <a:defRPr kumimoji="1" sz="3600">
          <a:solidFill>
            <a:schemeClr val="tx2"/>
          </a:solidFill>
          <a:latin typeface="Arial" charset="0"/>
          <a:cs typeface="Arial" charset="0"/>
        </a:defRPr>
      </a:lvl5pPr>
      <a:lvl6pPr marL="457200" algn="l" rtl="0" eaLnBrk="1" fontAlgn="base" hangingPunct="1">
        <a:spcBef>
          <a:spcPct val="0"/>
        </a:spcBef>
        <a:spcAft>
          <a:spcPct val="0"/>
        </a:spcAft>
        <a:defRPr kumimoji="1" sz="3600">
          <a:solidFill>
            <a:schemeClr val="tx2"/>
          </a:solidFill>
          <a:latin typeface="Arial" charset="0"/>
          <a:cs typeface="Arial" charset="0"/>
        </a:defRPr>
      </a:lvl6pPr>
      <a:lvl7pPr marL="914400" algn="l" rtl="0" eaLnBrk="1" fontAlgn="base" hangingPunct="1">
        <a:spcBef>
          <a:spcPct val="0"/>
        </a:spcBef>
        <a:spcAft>
          <a:spcPct val="0"/>
        </a:spcAft>
        <a:defRPr kumimoji="1" sz="3600">
          <a:solidFill>
            <a:schemeClr val="tx2"/>
          </a:solidFill>
          <a:latin typeface="Arial" charset="0"/>
          <a:cs typeface="Arial" charset="0"/>
        </a:defRPr>
      </a:lvl7pPr>
      <a:lvl8pPr marL="1371600" algn="l" rtl="0" eaLnBrk="1" fontAlgn="base" hangingPunct="1">
        <a:spcBef>
          <a:spcPct val="0"/>
        </a:spcBef>
        <a:spcAft>
          <a:spcPct val="0"/>
        </a:spcAft>
        <a:defRPr kumimoji="1" sz="3600">
          <a:solidFill>
            <a:schemeClr val="tx2"/>
          </a:solidFill>
          <a:latin typeface="Arial" charset="0"/>
          <a:cs typeface="Arial" charset="0"/>
        </a:defRPr>
      </a:lvl8pPr>
      <a:lvl9pPr marL="1828800" algn="l" rtl="0" eaLnBrk="1" fontAlgn="base" hangingPunct="1">
        <a:spcBef>
          <a:spcPct val="0"/>
        </a:spcBef>
        <a:spcAft>
          <a:spcPct val="0"/>
        </a:spcAft>
        <a:defRPr kumimoji="1" sz="3600">
          <a:solidFill>
            <a:schemeClr val="tx2"/>
          </a:solidFill>
          <a:latin typeface="Arial" charset="0"/>
          <a:cs typeface="Arial" charset="0"/>
        </a:defRPr>
      </a:lvl9pPr>
    </p:titleStyle>
    <p:bodyStyle>
      <a:lvl1pPr marL="342900" indent="-342900" algn="l" rtl="0" eaLnBrk="1" fontAlgn="base" hangingPunct="1">
        <a:spcBef>
          <a:spcPct val="20000"/>
        </a:spcBef>
        <a:spcAft>
          <a:spcPct val="0"/>
        </a:spcAft>
        <a:buChar char="•"/>
        <a:defRPr kumimoji="1" sz="3200">
          <a:solidFill>
            <a:schemeClr val="bg1"/>
          </a:solidFill>
          <a:latin typeface="+mn-lt"/>
          <a:ea typeface="+mn-ea"/>
          <a:cs typeface="+mn-cs"/>
        </a:defRPr>
      </a:lvl1pPr>
      <a:lvl2pPr marL="742950" indent="-285750" algn="l" rtl="0" eaLnBrk="1" fontAlgn="base" hangingPunct="1">
        <a:spcBef>
          <a:spcPct val="20000"/>
        </a:spcBef>
        <a:spcAft>
          <a:spcPct val="0"/>
        </a:spcAft>
        <a:buChar char="–"/>
        <a:defRPr kumimoji="1" sz="2800">
          <a:solidFill>
            <a:schemeClr val="bg1"/>
          </a:solidFill>
          <a:latin typeface="+mn-lt"/>
          <a:cs typeface="+mn-cs"/>
        </a:defRPr>
      </a:lvl2pPr>
      <a:lvl3pPr marL="1143000" indent="-228600" algn="l" rtl="0" eaLnBrk="1" fontAlgn="base" hangingPunct="1">
        <a:spcBef>
          <a:spcPct val="20000"/>
        </a:spcBef>
        <a:spcAft>
          <a:spcPct val="0"/>
        </a:spcAft>
        <a:buChar char="•"/>
        <a:defRPr kumimoji="1" sz="2400">
          <a:solidFill>
            <a:schemeClr val="bg1"/>
          </a:solidFill>
          <a:latin typeface="+mn-lt"/>
          <a:cs typeface="+mn-cs"/>
        </a:defRPr>
      </a:lvl3pPr>
      <a:lvl4pPr marL="1600200" indent="-228600" algn="l" rtl="0" eaLnBrk="1" fontAlgn="base" hangingPunct="1">
        <a:spcBef>
          <a:spcPct val="20000"/>
        </a:spcBef>
        <a:spcAft>
          <a:spcPct val="0"/>
        </a:spcAft>
        <a:buChar char="–"/>
        <a:defRPr kumimoji="1" sz="2000">
          <a:solidFill>
            <a:schemeClr val="bg1"/>
          </a:solidFill>
          <a:latin typeface="+mn-lt"/>
          <a:cs typeface="+mn-cs"/>
        </a:defRPr>
      </a:lvl4pPr>
      <a:lvl5pPr marL="2057400" indent="-228600" algn="l" rtl="0" eaLnBrk="1" fontAlgn="base" hangingPunct="1">
        <a:spcBef>
          <a:spcPct val="20000"/>
        </a:spcBef>
        <a:spcAft>
          <a:spcPct val="0"/>
        </a:spcAft>
        <a:buChar char="»"/>
        <a:defRPr kumimoji="1" sz="2000">
          <a:solidFill>
            <a:schemeClr val="bg1"/>
          </a:solidFill>
          <a:latin typeface="+mn-lt"/>
          <a:cs typeface="+mn-cs"/>
        </a:defRPr>
      </a:lvl5pPr>
      <a:lvl6pPr marL="2514600" indent="-228600" algn="l" rtl="0" eaLnBrk="1" fontAlgn="base" hangingPunct="1">
        <a:spcBef>
          <a:spcPct val="20000"/>
        </a:spcBef>
        <a:spcAft>
          <a:spcPct val="0"/>
        </a:spcAft>
        <a:buChar char="»"/>
        <a:defRPr kumimoji="1" sz="2000">
          <a:solidFill>
            <a:schemeClr val="bg1"/>
          </a:solidFill>
          <a:latin typeface="+mn-lt"/>
          <a:cs typeface="+mn-cs"/>
        </a:defRPr>
      </a:lvl6pPr>
      <a:lvl7pPr marL="2971800" indent="-228600" algn="l" rtl="0" eaLnBrk="1" fontAlgn="base" hangingPunct="1">
        <a:spcBef>
          <a:spcPct val="20000"/>
        </a:spcBef>
        <a:spcAft>
          <a:spcPct val="0"/>
        </a:spcAft>
        <a:buChar char="»"/>
        <a:defRPr kumimoji="1" sz="2000">
          <a:solidFill>
            <a:schemeClr val="bg1"/>
          </a:solidFill>
          <a:latin typeface="+mn-lt"/>
          <a:cs typeface="+mn-cs"/>
        </a:defRPr>
      </a:lvl7pPr>
      <a:lvl8pPr marL="3429000" indent="-228600" algn="l" rtl="0" eaLnBrk="1" fontAlgn="base" hangingPunct="1">
        <a:spcBef>
          <a:spcPct val="20000"/>
        </a:spcBef>
        <a:spcAft>
          <a:spcPct val="0"/>
        </a:spcAft>
        <a:buChar char="»"/>
        <a:defRPr kumimoji="1" sz="2000">
          <a:solidFill>
            <a:schemeClr val="bg1"/>
          </a:solidFill>
          <a:latin typeface="+mn-lt"/>
          <a:cs typeface="+mn-cs"/>
        </a:defRPr>
      </a:lvl8pPr>
      <a:lvl9pPr marL="3886200" indent="-228600" algn="l" rtl="0" eaLnBrk="1" fontAlgn="base" hangingPunct="1">
        <a:spcBef>
          <a:spcPct val="20000"/>
        </a:spcBef>
        <a:spcAft>
          <a:spcPct val="0"/>
        </a:spcAft>
        <a:buChar char="»"/>
        <a:defRPr kumimoji="1" sz="2000">
          <a:solidFill>
            <a:schemeClr val="bg1"/>
          </a:solidFill>
          <a:latin typeface="+mn-lt"/>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011E4F9C-FDA2-4890-A1C0-6F468E9F4C0D}" type="datetimeFigureOut">
              <a:rPr kumimoji="1" lang="ja-JP" altLang="en-US" smtClean="0"/>
              <a:t>2020/10/9</a:t>
            </a:fld>
            <a:endParaRPr kumimoji="1" lang="ja-JP" alt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kumimoji="1" lang="ja-JP" alt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E11B186B-9822-4FF9-AAD4-11E2E548453D}" type="slidenum">
              <a:rPr kumimoji="1" lang="ja-JP" altLang="en-US" smtClean="0"/>
              <a:t>‹#›</a:t>
            </a:fld>
            <a:endParaRPr kumimoji="1" lang="ja-JP" alt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30349535"/>
      </p:ext>
    </p:extLst>
  </p:cSld>
  <p:clrMap bg1="lt1" tx1="dk1" bg2="lt2" tx2="dk2" accent1="accent1" accent2="accent2" accent3="accent3" accent4="accent4" accent5="accent5" accent6="accent6" hlink="hlink" folHlink="folHlink"/>
  <p:sldLayoutIdLst>
    <p:sldLayoutId id="2147483982" r:id="rId1"/>
    <p:sldLayoutId id="2147483983" r:id="rId2"/>
    <p:sldLayoutId id="2147483984" r:id="rId3"/>
    <p:sldLayoutId id="2147483985" r:id="rId4"/>
    <p:sldLayoutId id="2147483986" r:id="rId5"/>
    <p:sldLayoutId id="2147483987" r:id="rId6"/>
    <p:sldLayoutId id="2147483988" r:id="rId7"/>
    <p:sldLayoutId id="2147483989" r:id="rId8"/>
    <p:sldLayoutId id="2147483990" r:id="rId9"/>
    <p:sldLayoutId id="2147483991" r:id="rId10"/>
    <p:sldLayoutId id="2147483992" r:id="rId11"/>
  </p:sldLayoutIdLst>
  <p:transition>
    <p:wipe dir="r"/>
  </p:transition>
  <p:timing>
    <p:tnLst>
      <p:par>
        <p:cTn id="1" dur="indefinite" restart="never" nodeType="tmRoot"/>
      </p:par>
    </p:tnLst>
  </p:timing>
  <p:txStyles>
    <p:titleStyle>
      <a:lvl1pPr algn="l" defTabSz="914400" rtl="0" eaLnBrk="1" latinLnBrk="0" hangingPunct="1">
        <a:lnSpc>
          <a:spcPct val="89000"/>
        </a:lnSpc>
        <a:spcBef>
          <a:spcPct val="0"/>
        </a:spcBef>
        <a:buNone/>
        <a:defRPr kumimoji="1"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kumimoji="1"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96000" y="433281"/>
            <a:ext cx="10800000" cy="1620000"/>
          </a:xfrm>
        </p:spPr>
        <p:txBody>
          <a:bodyPr/>
          <a:lstStyle/>
          <a:p>
            <a:pPr algn="ctr"/>
            <a:r>
              <a:rPr kumimoji="1" lang="en-US" altLang="ja-JP" sz="9600" b="1" dirty="0" smtClean="0">
                <a:latin typeface="Cambria" panose="02040503050406030204" pitchFamily="18" charset="0"/>
                <a:ea typeface="Cambria" panose="02040503050406030204" pitchFamily="18" charset="0"/>
              </a:rPr>
              <a:t>PORTFORIO</a:t>
            </a:r>
            <a:endParaRPr kumimoji="1" lang="ja-JP" altLang="en-US" sz="9600" b="1" dirty="0">
              <a:latin typeface="Cambria" panose="02040503050406030204" pitchFamily="18" charset="0"/>
            </a:endParaRPr>
          </a:p>
        </p:txBody>
      </p:sp>
      <p:sp>
        <p:nvSpPr>
          <p:cNvPr id="3" name="サブタイトル 2"/>
          <p:cNvSpPr>
            <a:spLocks noGrp="1"/>
          </p:cNvSpPr>
          <p:nvPr>
            <p:ph type="subTitle" idx="1"/>
          </p:nvPr>
        </p:nvSpPr>
        <p:spPr>
          <a:xfrm>
            <a:off x="352043" y="2907373"/>
            <a:ext cx="8384321" cy="1421648"/>
          </a:xfrm>
          <a:ln w="63500">
            <a:noFill/>
          </a:ln>
        </p:spPr>
        <p:txBody>
          <a:bodyPr/>
          <a:lstStyle/>
          <a:p>
            <a:r>
              <a:rPr lang="ja-JP" altLang="en-US" sz="3600" dirty="0">
                <a:solidFill>
                  <a:schemeClr val="bg2">
                    <a:lumMod val="10000"/>
                  </a:schemeClr>
                </a:solidFill>
                <a:latin typeface="HGSｺﾞｼｯｸM" panose="020B0600000000000000" pitchFamily="50" charset="-128"/>
                <a:ea typeface="HGSｺﾞｼｯｸM" panose="020B0600000000000000" pitchFamily="50" charset="-128"/>
              </a:rPr>
              <a:t>　</a:t>
            </a:r>
            <a:r>
              <a:rPr kumimoji="1" lang="en-US" altLang="ja-JP" sz="3600" b="1" dirty="0" smtClean="0">
                <a:solidFill>
                  <a:schemeClr val="bg2">
                    <a:lumMod val="10000"/>
                  </a:schemeClr>
                </a:solidFill>
                <a:latin typeface="HGSｺﾞｼｯｸE" panose="020B0900000000000000" pitchFamily="50" charset="-128"/>
                <a:ea typeface="HGSｺﾞｼｯｸE" panose="020B0900000000000000" pitchFamily="50" charset="-128"/>
              </a:rPr>
              <a:t>ASO</a:t>
            </a:r>
            <a:r>
              <a:rPr kumimoji="1" lang="ja-JP" altLang="en-US" sz="3600" b="1" dirty="0" smtClean="0">
                <a:solidFill>
                  <a:schemeClr val="bg2">
                    <a:lumMod val="10000"/>
                  </a:schemeClr>
                </a:solidFill>
                <a:latin typeface="HGSｺﾞｼｯｸE" panose="020B0900000000000000" pitchFamily="50" charset="-128"/>
                <a:ea typeface="HGSｺﾞｼｯｸE" panose="020B0900000000000000" pitchFamily="50" charset="-128"/>
              </a:rPr>
              <a:t>ポップカルチャー専門学校</a:t>
            </a:r>
            <a:endParaRPr lang="en-US" altLang="ja-JP" sz="3600" b="1" dirty="0" smtClean="0">
              <a:solidFill>
                <a:schemeClr val="bg2">
                  <a:lumMod val="10000"/>
                </a:schemeClr>
              </a:solidFill>
              <a:latin typeface="HGSｺﾞｼｯｸE" panose="020B0900000000000000" pitchFamily="50" charset="-128"/>
              <a:ea typeface="HGSｺﾞｼｯｸE" panose="020B0900000000000000" pitchFamily="50" charset="-128"/>
            </a:endParaRPr>
          </a:p>
          <a:p>
            <a:r>
              <a:rPr kumimoji="1" lang="en-US" altLang="ja-JP" sz="3600" b="1" dirty="0" smtClean="0">
                <a:solidFill>
                  <a:schemeClr val="bg2">
                    <a:lumMod val="10000"/>
                  </a:schemeClr>
                </a:solidFill>
                <a:latin typeface="HGSｺﾞｼｯｸE" panose="020B0900000000000000" pitchFamily="50" charset="-128"/>
                <a:ea typeface="HGSｺﾞｼｯｸE" panose="020B0900000000000000" pitchFamily="50" charset="-128"/>
              </a:rPr>
              <a:t>				 </a:t>
            </a:r>
            <a:r>
              <a:rPr kumimoji="1" lang="ja-JP" altLang="en-US" sz="3600" b="1" dirty="0" smtClean="0">
                <a:solidFill>
                  <a:schemeClr val="bg2">
                    <a:lumMod val="10000"/>
                  </a:schemeClr>
                </a:solidFill>
                <a:latin typeface="HGSｺﾞｼｯｸE" panose="020B0900000000000000" pitchFamily="50" charset="-128"/>
                <a:ea typeface="HGSｺﾞｼｯｸE" panose="020B0900000000000000" pitchFamily="50" charset="-128"/>
              </a:rPr>
              <a:t>　ゲームコース</a:t>
            </a:r>
            <a:r>
              <a:rPr kumimoji="1" lang="en-US" altLang="ja-JP" sz="3600" b="1" dirty="0" smtClean="0">
                <a:solidFill>
                  <a:schemeClr val="bg2">
                    <a:lumMod val="10000"/>
                  </a:schemeClr>
                </a:solidFill>
                <a:latin typeface="HGSｺﾞｼｯｸE" panose="020B0900000000000000" pitchFamily="50" charset="-128"/>
                <a:ea typeface="HGSｺﾞｼｯｸE" panose="020B0900000000000000" pitchFamily="50" charset="-128"/>
              </a:rPr>
              <a:t>3</a:t>
            </a:r>
            <a:r>
              <a:rPr kumimoji="1" lang="ja-JP" altLang="en-US" sz="3600" b="1" dirty="0" smtClean="0">
                <a:solidFill>
                  <a:schemeClr val="bg2">
                    <a:lumMod val="10000"/>
                  </a:schemeClr>
                </a:solidFill>
                <a:latin typeface="HGSｺﾞｼｯｸE" panose="020B0900000000000000" pitchFamily="50" charset="-128"/>
                <a:ea typeface="HGSｺﾞｼｯｸE" panose="020B0900000000000000" pitchFamily="50" charset="-128"/>
              </a:rPr>
              <a:t>年</a:t>
            </a:r>
            <a:endParaRPr kumimoji="1" lang="en-US" altLang="ja-JP" sz="3600" b="1" dirty="0" smtClean="0">
              <a:solidFill>
                <a:schemeClr val="bg2">
                  <a:lumMod val="10000"/>
                </a:schemeClr>
              </a:solidFill>
              <a:latin typeface="HGSｺﾞｼｯｸE" panose="020B0900000000000000" pitchFamily="50" charset="-128"/>
              <a:ea typeface="HGSｺﾞｼｯｸE" panose="020B0900000000000000" pitchFamily="50" charset="-128"/>
            </a:endParaRPr>
          </a:p>
        </p:txBody>
      </p:sp>
      <p:sp>
        <p:nvSpPr>
          <p:cNvPr id="4" name="テキスト ボックス 3"/>
          <p:cNvSpPr txBox="1"/>
          <p:nvPr/>
        </p:nvSpPr>
        <p:spPr>
          <a:xfrm>
            <a:off x="4940451" y="4398283"/>
            <a:ext cx="6340197" cy="1569660"/>
          </a:xfrm>
          <a:prstGeom prst="rect">
            <a:avLst/>
          </a:prstGeom>
          <a:noFill/>
        </p:spPr>
        <p:txBody>
          <a:bodyPr wrap="none" rtlCol="0">
            <a:spAutoFit/>
          </a:bodyPr>
          <a:lstStyle/>
          <a:p>
            <a:r>
              <a:rPr kumimoji="1" lang="ja-JP" altLang="en-US" sz="9600" b="1" dirty="0" smtClean="0">
                <a:solidFill>
                  <a:schemeClr val="bg2">
                    <a:lumMod val="10000"/>
                  </a:schemeClr>
                </a:solidFill>
              </a:rPr>
              <a:t>中釜　大地</a:t>
            </a:r>
            <a:endParaRPr kumimoji="1" lang="ja-JP" altLang="en-US" sz="9600" b="1" dirty="0">
              <a:solidFill>
                <a:schemeClr val="bg2">
                  <a:lumMod val="10000"/>
                </a:schemeClr>
              </a:solidFill>
            </a:endParaRPr>
          </a:p>
        </p:txBody>
      </p:sp>
    </p:spTree>
    <p:extLst>
      <p:ext uri="{BB962C8B-B14F-4D97-AF65-F5344CB8AC3E}">
        <p14:creationId xmlns:p14="http://schemas.microsoft.com/office/powerpoint/2010/main" val="140613909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DF4A2"/>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360000" y="219711"/>
            <a:ext cx="11520000" cy="720725"/>
          </a:xfrm>
        </p:spPr>
        <p:txBody>
          <a:bodyPr>
            <a:normAutofit fontScale="90000"/>
          </a:bodyPr>
          <a:lstStyle/>
          <a:p>
            <a:r>
              <a:rPr lang="ja-JP" altLang="en-US" sz="5400" dirty="0"/>
              <a:t>１</a:t>
            </a:r>
            <a:r>
              <a:rPr kumimoji="1" lang="ja-JP" altLang="en-US" sz="5400" dirty="0" smtClean="0"/>
              <a:t>年作品</a:t>
            </a:r>
            <a:endParaRPr kumimoji="1" lang="ja-JP" altLang="en-US" sz="5400" dirty="0"/>
          </a:p>
        </p:txBody>
      </p:sp>
      <p:sp>
        <p:nvSpPr>
          <p:cNvPr id="9" name="正方形/長方形 8"/>
          <p:cNvSpPr/>
          <p:nvPr/>
        </p:nvSpPr>
        <p:spPr bwMode="auto">
          <a:xfrm>
            <a:off x="516000" y="1449000"/>
            <a:ext cx="5220000" cy="5040000"/>
          </a:xfrm>
          <a:prstGeom prst="rect">
            <a:avLst/>
          </a:prstGeom>
          <a:solidFill>
            <a:schemeClr val="tx2"/>
          </a:solidFill>
          <a:ln w="25400" cap="flat" cmpd="sng" algn="ctr">
            <a:solidFill>
              <a:schemeClr val="bg2">
                <a:lumMod val="10000"/>
              </a:schemeClr>
            </a:solidFill>
            <a:prstDash val="solid"/>
            <a:round/>
            <a:headEnd type="none" w="med" len="med"/>
            <a:tailEnd type="none" w="med" len="med"/>
          </a:ln>
          <a:effectLst/>
          <a:extLst/>
        </p:spPr>
        <p:txBody>
          <a:bodyPr vert="horz" wrap="square" lIns="108000" tIns="108000" rIns="108000" bIns="108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tab pos="1341438" algn="l"/>
                <a:tab pos="1616075" algn="l"/>
                <a:tab pos="3048000" algn="l"/>
              </a:tabLst>
            </a:pPr>
            <a:r>
              <a:rPr lang="ja-JP" altLang="en-US" sz="3200" b="1" dirty="0" smtClean="0">
                <a:solidFill>
                  <a:srgbClr val="000000"/>
                </a:solidFill>
                <a:latin typeface="ＭＳ Ｐゴシック" panose="020B0600070205080204" pitchFamily="50" charset="-128"/>
                <a:ea typeface="ＭＳ Ｐゴシック" panose="020B0600070205080204" pitchFamily="50" charset="-128"/>
                <a:cs typeface="Arial" charset="0"/>
              </a:rPr>
              <a:t>ボンバーマン</a:t>
            </a:r>
            <a:endParaRPr lang="en-US" altLang="ja-JP" sz="3200" b="1" dirty="0">
              <a:solidFill>
                <a:srgbClr val="000000"/>
              </a:solidFill>
              <a:latin typeface="ＭＳ Ｐゴシック" panose="020B0600070205080204" pitchFamily="50" charset="-128"/>
              <a:ea typeface="ＭＳ Ｐゴシック" panose="020B0600070205080204" pitchFamily="50" charset="-128"/>
              <a:cs typeface="Arial" charset="0"/>
            </a:endParaRPr>
          </a:p>
          <a:p>
            <a:pPr marL="0" marR="0" indent="0" algn="l" defTabSz="914400" rtl="0" eaLnBrk="1" fontAlgn="base" latinLnBrk="0" hangingPunct="1">
              <a:lnSpc>
                <a:spcPct val="100000"/>
              </a:lnSpc>
              <a:spcBef>
                <a:spcPct val="0"/>
              </a:spcBef>
              <a:spcAft>
                <a:spcPct val="0"/>
              </a:spcAft>
              <a:buClrTx/>
              <a:buSzTx/>
              <a:buFontTx/>
              <a:buNone/>
              <a:tabLst>
                <a:tab pos="1341438" algn="l"/>
                <a:tab pos="1616075" algn="l"/>
                <a:tab pos="3048000" algn="l"/>
              </a:tabLst>
            </a:pP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制作時期</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1</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年後期</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使用言語：</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C++</a:t>
            </a:r>
          </a:p>
          <a:p>
            <a:pPr marL="0" marR="0" indent="0" algn="l" defTabSz="914400" rtl="0" eaLnBrk="1" fontAlgn="base" latinLnBrk="0" hangingPunct="1">
              <a:lnSpc>
                <a:spcPct val="100000"/>
              </a:lnSpc>
              <a:spcBef>
                <a:spcPct val="0"/>
              </a:spcBef>
              <a:spcAft>
                <a:spcPct val="0"/>
              </a:spcAft>
              <a:buClrTx/>
              <a:buSzTx/>
              <a:buFontTx/>
              <a:buNone/>
              <a:tabLst>
                <a:tab pos="1341438" algn="l"/>
                <a:tab pos="1616075" algn="l"/>
              </a:tabLst>
            </a:pP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ライブラリ</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DX</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ライブラリ</a:t>
            </a:r>
            <a:endPar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marL="0" marR="0" indent="0" algn="l" defTabSz="914400" rtl="0" eaLnBrk="1" fontAlgn="base" latinLnBrk="0" hangingPunct="1">
              <a:lnSpc>
                <a:spcPts val="500"/>
              </a:lnSpc>
              <a:spcBef>
                <a:spcPct val="0"/>
              </a:spcBef>
              <a:spcAft>
                <a:spcPct val="0"/>
              </a:spcAft>
              <a:buClrTx/>
              <a:buSzTx/>
              <a:buFontTx/>
              <a:buNone/>
              <a:tabLst>
                <a:tab pos="1341438" algn="l"/>
                <a:tab pos="1616075" algn="l"/>
              </a:tabLst>
            </a:pPr>
            <a:endPar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marL="0" marR="0" indent="0" algn="l" defTabSz="914400" rtl="0" eaLnBrk="1" fontAlgn="base" latinLnBrk="0" hangingPunct="1">
              <a:lnSpc>
                <a:spcPct val="150000"/>
              </a:lnSpc>
              <a:spcBef>
                <a:spcPct val="0"/>
              </a:spcBef>
              <a:spcAft>
                <a:spcPct val="0"/>
              </a:spcAft>
              <a:buClrTx/>
              <a:buSzTx/>
              <a:buFontTx/>
              <a:buNone/>
              <a:tabLst>
                <a:tab pos="1341438" algn="l"/>
                <a:tab pos="1616075" algn="l"/>
              </a:tabLst>
            </a:pPr>
            <a:r>
              <a:rPr lang="ja-JP" altLang="en-US" sz="2000" spc="300" dirty="0" smtClean="0">
                <a:solidFill>
                  <a:srgbClr val="000000"/>
                </a:solidFill>
                <a:latin typeface="ＭＳ Ｐゴシック" panose="020B0600070205080204" pitchFamily="50" charset="-128"/>
                <a:ea typeface="ＭＳ Ｐゴシック" panose="020B0600070205080204" pitchFamily="50" charset="-128"/>
                <a:cs typeface="Arial" charset="0"/>
              </a:rPr>
              <a:t>ゲームシーンでは、実際のボンバーマンにあるギミックの再現に力を入れました。</a:t>
            </a:r>
            <a:endParaRPr lang="en-US" altLang="ja-JP" sz="2000" spc="3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marL="0" marR="0" indent="0" algn="l" defTabSz="914400" rtl="0" eaLnBrk="1" fontAlgn="base" latinLnBrk="0" hangingPunct="1">
              <a:lnSpc>
                <a:spcPct val="150000"/>
              </a:lnSpc>
              <a:spcBef>
                <a:spcPct val="0"/>
              </a:spcBef>
              <a:spcAft>
                <a:spcPct val="0"/>
              </a:spcAft>
              <a:buClrTx/>
              <a:buSzTx/>
              <a:buFontTx/>
              <a:buNone/>
              <a:tabLst>
                <a:tab pos="1341438" algn="l"/>
                <a:tab pos="1616075" algn="l"/>
              </a:tabLst>
            </a:pPr>
            <a:r>
              <a:rPr lang="ja-JP" altLang="en-US" sz="2000" spc="300" dirty="0" smtClean="0">
                <a:solidFill>
                  <a:srgbClr val="000000"/>
                </a:solidFill>
                <a:latin typeface="ＭＳ Ｐゴシック" panose="020B0600070205080204" pitchFamily="50" charset="-128"/>
                <a:ea typeface="ＭＳ Ｐゴシック" panose="020B0600070205080204" pitchFamily="50" charset="-128"/>
                <a:cs typeface="Arial" charset="0"/>
              </a:rPr>
              <a:t>編集用のシーンでは</a:t>
            </a:r>
            <a:r>
              <a:rPr lang="en-US" altLang="ja-JP" sz="2000" spc="300" dirty="0" smtClean="0">
                <a:solidFill>
                  <a:srgbClr val="000000"/>
                </a:solidFill>
                <a:latin typeface="ＭＳ Ｐゴシック" panose="020B0600070205080204" pitchFamily="50" charset="-128"/>
                <a:ea typeface="ＭＳ Ｐゴシック" panose="020B0600070205080204" pitchFamily="50" charset="-128"/>
                <a:cs typeface="Arial" charset="0"/>
              </a:rPr>
              <a:t>List</a:t>
            </a:r>
            <a:r>
              <a:rPr lang="ja-JP" altLang="en-US" sz="2000" spc="300" dirty="0" smtClean="0">
                <a:solidFill>
                  <a:srgbClr val="000000"/>
                </a:solidFill>
                <a:latin typeface="ＭＳ Ｐゴシック" panose="020B0600070205080204" pitchFamily="50" charset="-128"/>
                <a:ea typeface="ＭＳ Ｐゴシック" panose="020B0600070205080204" pitchFamily="50" charset="-128"/>
                <a:cs typeface="Arial" charset="0"/>
              </a:rPr>
              <a:t>を用いて巻き戻しや繰り返し機能の実装が大変でした。</a:t>
            </a:r>
            <a:endParaRPr lang="en-US" altLang="ja-JP" sz="2000" spc="3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p:txBody>
      </p:sp>
      <p:pic>
        <p:nvPicPr>
          <p:cNvPr id="7" name="図 6"/>
          <p:cNvPicPr>
            <a:picLocks/>
          </p:cNvPicPr>
          <p:nvPr/>
        </p:nvPicPr>
        <p:blipFill rotWithShape="1">
          <a:blip r:embed="rId2"/>
          <a:srcRect l="26519" t="45500" r="33438" b="22852"/>
          <a:stretch/>
        </p:blipFill>
        <p:spPr>
          <a:xfrm>
            <a:off x="1776000" y="4762560"/>
            <a:ext cx="2700000" cy="1620000"/>
          </a:xfrm>
          <a:prstGeom prst="rect">
            <a:avLst/>
          </a:prstGeom>
        </p:spPr>
      </p:pic>
      <p:sp>
        <p:nvSpPr>
          <p:cNvPr id="12" name="正方形/長方形 11" descr="１週間でグループで制作したゲームです。&#10;サイコロが降ってきて、マス目の合計が10になったら&#10;消えるテトリスのようなゲームになりました。&#10;"/>
          <p:cNvSpPr/>
          <p:nvPr/>
        </p:nvSpPr>
        <p:spPr bwMode="auto">
          <a:xfrm>
            <a:off x="6456000" y="1449000"/>
            <a:ext cx="5220000" cy="5040000"/>
          </a:xfrm>
          <a:prstGeom prst="rect">
            <a:avLst/>
          </a:prstGeom>
          <a:solidFill>
            <a:schemeClr val="tx2"/>
          </a:solidFill>
          <a:ln w="25400" cap="flat" cmpd="sng" algn="ctr">
            <a:solidFill>
              <a:schemeClr val="bg2">
                <a:lumMod val="10000"/>
              </a:schemeClr>
            </a:solidFill>
            <a:prstDash val="solid"/>
            <a:round/>
            <a:headEnd type="none" w="med" len="med"/>
            <a:tailEnd type="none" w="med" len="med"/>
          </a:ln>
          <a:effectLst/>
          <a:extLst/>
        </p:spPr>
        <p:txBody>
          <a:bodyPr vert="horz" wrap="square" lIns="108000" tIns="108000" rIns="108000" bIns="108000" numCol="1" rtlCol="0" anchor="t" anchorCtr="0" compatLnSpc="1">
            <a:prstTxWarp prst="textNoShape">
              <a:avLst/>
            </a:prstTxWarp>
          </a:bodyPr>
          <a:lstStyle/>
          <a:p>
            <a:pPr algn="ctr" eaLnBrk="1" hangingPunct="1">
              <a:tabLst>
                <a:tab pos="1341438" algn="l"/>
                <a:tab pos="1616075" algn="l"/>
                <a:tab pos="3048000" algn="l"/>
              </a:tabLst>
            </a:pPr>
            <a:r>
              <a:rPr lang="en-US" altLang="ja-JP" sz="3200" b="1" dirty="0" smtClean="0">
                <a:solidFill>
                  <a:srgbClr val="000000"/>
                </a:solidFill>
              </a:rPr>
              <a:t>Sugar </a:t>
            </a:r>
            <a:r>
              <a:rPr lang="en-US" altLang="ja-JP" sz="3200" b="1" dirty="0">
                <a:solidFill>
                  <a:srgbClr val="000000"/>
                </a:solidFill>
              </a:rPr>
              <a:t>beet</a:t>
            </a:r>
            <a:endParaRPr lang="en-US" altLang="ja-JP" sz="3200" b="1"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marL="0" marR="0" indent="0" algn="ctr" defTabSz="914400" rtl="0" eaLnBrk="1" fontAlgn="base" latinLnBrk="0" hangingPunct="1">
              <a:lnSpc>
                <a:spcPct val="100000"/>
              </a:lnSpc>
              <a:spcBef>
                <a:spcPct val="0"/>
              </a:spcBef>
              <a:spcAft>
                <a:spcPct val="0"/>
              </a:spcAft>
              <a:buClrTx/>
              <a:buSzTx/>
              <a:buFontTx/>
              <a:buNone/>
              <a:tabLst>
                <a:tab pos="1341438" algn="l"/>
                <a:tab pos="1616075" algn="l"/>
                <a:tab pos="3048000" algn="l"/>
              </a:tabLst>
            </a:pP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制作時期</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1</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年後期</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使用言語：</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C++</a:t>
            </a:r>
          </a:p>
          <a:p>
            <a:pPr marL="0" marR="0" indent="0" algn="l" defTabSz="914400" rtl="0" eaLnBrk="1" fontAlgn="base" latinLnBrk="0" hangingPunct="1">
              <a:lnSpc>
                <a:spcPct val="100000"/>
              </a:lnSpc>
              <a:spcBef>
                <a:spcPct val="0"/>
              </a:spcBef>
              <a:spcAft>
                <a:spcPct val="0"/>
              </a:spcAft>
              <a:buClrTx/>
              <a:buSzTx/>
              <a:buFontTx/>
              <a:buNone/>
              <a:tabLst>
                <a:tab pos="1341438" algn="l"/>
                <a:tab pos="1616075" algn="l"/>
              </a:tabLst>
            </a:pP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ライブラリ</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DX</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ライブラリ</a:t>
            </a:r>
            <a:endPar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marL="0" marR="0" indent="0" algn="l" defTabSz="914400" rtl="0" eaLnBrk="1" fontAlgn="base" latinLnBrk="0" hangingPunct="1">
              <a:lnSpc>
                <a:spcPts val="500"/>
              </a:lnSpc>
              <a:spcBef>
                <a:spcPct val="0"/>
              </a:spcBef>
              <a:spcAft>
                <a:spcPct val="0"/>
              </a:spcAft>
              <a:buClrTx/>
              <a:buSzTx/>
              <a:buFontTx/>
              <a:buNone/>
              <a:tabLst>
                <a:tab pos="1341438" algn="l"/>
                <a:tab pos="1616075" algn="l"/>
              </a:tabLst>
            </a:pPr>
            <a:endPar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marL="0" marR="0" indent="0" algn="l" defTabSz="914400" rtl="0" eaLnBrk="1" fontAlgn="base" latinLnBrk="0" hangingPunct="1">
              <a:lnSpc>
                <a:spcPct val="150000"/>
              </a:lnSpc>
              <a:spcBef>
                <a:spcPct val="0"/>
              </a:spcBef>
              <a:spcAft>
                <a:spcPct val="0"/>
              </a:spcAft>
              <a:buClrTx/>
              <a:buSzTx/>
              <a:buFontTx/>
              <a:buNone/>
              <a:tabLst>
                <a:tab pos="1341438" algn="l"/>
                <a:tab pos="1616075" algn="l"/>
              </a:tabLst>
            </a:pPr>
            <a:r>
              <a:rPr lang="en-US" altLang="ja-JP" sz="2000" spc="300" dirty="0" smtClean="0">
                <a:solidFill>
                  <a:srgbClr val="000000"/>
                </a:solidFill>
                <a:latin typeface="ＭＳ Ｐゴシック" panose="020B0600070205080204" pitchFamily="50" charset="-128"/>
                <a:ea typeface="ＭＳ Ｐゴシック" panose="020B0600070205080204" pitchFamily="50" charset="-128"/>
                <a:cs typeface="Arial" charset="0"/>
              </a:rPr>
              <a:t>1</a:t>
            </a:r>
            <a:r>
              <a:rPr lang="ja-JP" altLang="en-US" sz="2000" spc="300" dirty="0" smtClean="0">
                <a:solidFill>
                  <a:srgbClr val="000000"/>
                </a:solidFill>
                <a:latin typeface="ＭＳ Ｐゴシック" panose="020B0600070205080204" pitchFamily="50" charset="-128"/>
                <a:ea typeface="ＭＳ Ｐゴシック" panose="020B0600070205080204" pitchFamily="50" charset="-128"/>
                <a:cs typeface="Arial" charset="0"/>
              </a:rPr>
              <a:t>週間でグループ</a:t>
            </a:r>
            <a:r>
              <a:rPr lang="ja-JP" altLang="en-US" sz="2000" spc="300" dirty="0">
                <a:solidFill>
                  <a:srgbClr val="000000"/>
                </a:solidFill>
                <a:latin typeface="ＭＳ Ｐゴシック" panose="020B0600070205080204" pitchFamily="50" charset="-128"/>
                <a:ea typeface="ＭＳ Ｐゴシック" panose="020B0600070205080204" pitchFamily="50" charset="-128"/>
                <a:cs typeface="Arial" charset="0"/>
              </a:rPr>
              <a:t>で</a:t>
            </a:r>
            <a:r>
              <a:rPr lang="ja-JP" altLang="en-US" sz="2000" spc="300" dirty="0" smtClean="0">
                <a:solidFill>
                  <a:srgbClr val="000000"/>
                </a:solidFill>
                <a:latin typeface="ＭＳ Ｐゴシック" panose="020B0600070205080204" pitchFamily="50" charset="-128"/>
                <a:ea typeface="ＭＳ Ｐゴシック" panose="020B0600070205080204" pitchFamily="50" charset="-128"/>
                <a:cs typeface="Arial" charset="0"/>
              </a:rPr>
              <a:t>制作したゲームです。</a:t>
            </a:r>
            <a:endParaRPr lang="en-US" altLang="ja-JP" sz="2000" spc="3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marL="0" marR="0" indent="0" algn="l" defTabSz="914400" rtl="0" eaLnBrk="1" fontAlgn="base" latinLnBrk="0" hangingPunct="1">
              <a:lnSpc>
                <a:spcPct val="150000"/>
              </a:lnSpc>
              <a:spcBef>
                <a:spcPct val="0"/>
              </a:spcBef>
              <a:spcAft>
                <a:spcPct val="0"/>
              </a:spcAft>
              <a:buClrTx/>
              <a:buSzTx/>
              <a:buFontTx/>
              <a:buNone/>
              <a:tabLst>
                <a:tab pos="1341438" algn="l"/>
                <a:tab pos="1616075" algn="l"/>
              </a:tabLst>
            </a:pPr>
            <a:r>
              <a:rPr lang="ja-JP" altLang="en-US" sz="2000" spc="300" dirty="0" smtClean="0">
                <a:solidFill>
                  <a:srgbClr val="000000"/>
                </a:solidFill>
                <a:latin typeface="ＭＳ Ｐゴシック" panose="020B0600070205080204" pitchFamily="50" charset="-128"/>
                <a:ea typeface="ＭＳ Ｐゴシック" panose="020B0600070205080204" pitchFamily="50" charset="-128"/>
                <a:cs typeface="Arial" charset="0"/>
              </a:rPr>
              <a:t>主に描画周りを担当しました。</a:t>
            </a:r>
            <a:endParaRPr lang="en-US" altLang="ja-JP" sz="2000" spc="3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marL="0" marR="0" indent="0" algn="l" defTabSz="914400" rtl="0" eaLnBrk="1" fontAlgn="base" latinLnBrk="0" hangingPunct="1">
              <a:lnSpc>
                <a:spcPct val="150000"/>
              </a:lnSpc>
              <a:spcBef>
                <a:spcPct val="0"/>
              </a:spcBef>
              <a:spcAft>
                <a:spcPct val="0"/>
              </a:spcAft>
              <a:buClrTx/>
              <a:buSzTx/>
              <a:buFontTx/>
              <a:buNone/>
              <a:tabLst>
                <a:tab pos="1341438" algn="l"/>
                <a:tab pos="1616075" algn="l"/>
              </a:tabLst>
            </a:pPr>
            <a:r>
              <a:rPr lang="ja-JP" altLang="en-US" sz="2000" spc="300" dirty="0" smtClean="0">
                <a:solidFill>
                  <a:srgbClr val="000000"/>
                </a:solidFill>
                <a:latin typeface="ＭＳ Ｐゴシック" panose="020B0600070205080204" pitchFamily="50" charset="-128"/>
                <a:ea typeface="ＭＳ Ｐゴシック" panose="020B0600070205080204" pitchFamily="50" charset="-128"/>
                <a:cs typeface="Arial" charset="0"/>
              </a:rPr>
              <a:t>さいころの目を１０にすると消えるテトリスのようなゲームになりました。</a:t>
            </a:r>
            <a:endParaRPr lang="en-US" altLang="ja-JP" sz="2000" spc="3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p:txBody>
      </p:sp>
      <p:pic>
        <p:nvPicPr>
          <p:cNvPr id="6" name="図 5"/>
          <p:cNvPicPr>
            <a:picLocks/>
          </p:cNvPicPr>
          <p:nvPr/>
        </p:nvPicPr>
        <p:blipFill rotWithShape="1">
          <a:blip r:embed="rId3"/>
          <a:srcRect t="5109"/>
          <a:stretch/>
        </p:blipFill>
        <p:spPr>
          <a:xfrm>
            <a:off x="7518000" y="4762560"/>
            <a:ext cx="3096000" cy="1620000"/>
          </a:xfrm>
          <a:prstGeom prst="rect">
            <a:avLst/>
          </a:prstGeom>
        </p:spPr>
      </p:pic>
    </p:spTree>
    <p:extLst>
      <p:ext uri="{BB962C8B-B14F-4D97-AF65-F5344CB8AC3E}">
        <p14:creationId xmlns:p14="http://schemas.microsoft.com/office/powerpoint/2010/main" val="17793741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3CDD4"/>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2070280" y="2735897"/>
            <a:ext cx="8051440" cy="1386205"/>
          </a:xfrm>
        </p:spPr>
        <p:txBody>
          <a:bodyPr>
            <a:normAutofit fontScale="90000"/>
          </a:bodyPr>
          <a:lstStyle/>
          <a:p>
            <a:pPr algn="ctr"/>
            <a:r>
              <a:rPr lang="ja-JP" altLang="en-US" sz="9600" dirty="0" smtClean="0">
                <a:solidFill>
                  <a:srgbClr val="000000"/>
                </a:solidFill>
              </a:rPr>
              <a:t>～</a:t>
            </a:r>
            <a:r>
              <a:rPr lang="en-US" altLang="ja-JP" sz="9600" dirty="0" smtClean="0">
                <a:solidFill>
                  <a:srgbClr val="000000"/>
                </a:solidFill>
              </a:rPr>
              <a:t>2</a:t>
            </a:r>
            <a:r>
              <a:rPr lang="ja-JP" altLang="en-US" sz="9600" dirty="0" smtClean="0">
                <a:solidFill>
                  <a:srgbClr val="000000"/>
                </a:solidFill>
              </a:rPr>
              <a:t>年作品～</a:t>
            </a:r>
            <a:endParaRPr kumimoji="1" lang="ja-JP" altLang="en-US" sz="9600" dirty="0">
              <a:solidFill>
                <a:srgbClr val="000000"/>
              </a:solidFill>
            </a:endParaRPr>
          </a:p>
        </p:txBody>
      </p:sp>
    </p:spTree>
    <p:extLst>
      <p:ext uri="{BB962C8B-B14F-4D97-AF65-F5344CB8AC3E}">
        <p14:creationId xmlns:p14="http://schemas.microsoft.com/office/powerpoint/2010/main" val="98018137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3CDD4"/>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360000" y="219711"/>
            <a:ext cx="11520000" cy="720725"/>
          </a:xfrm>
        </p:spPr>
        <p:txBody>
          <a:bodyPr>
            <a:normAutofit fontScale="90000"/>
          </a:bodyPr>
          <a:lstStyle/>
          <a:p>
            <a:r>
              <a:rPr lang="ja-JP" altLang="en-US" sz="5400" dirty="0" smtClean="0"/>
              <a:t>２</a:t>
            </a:r>
            <a:r>
              <a:rPr kumimoji="1" lang="ja-JP" altLang="en-US" sz="5400" dirty="0" smtClean="0"/>
              <a:t>年作品</a:t>
            </a:r>
            <a:endParaRPr kumimoji="1" lang="ja-JP" altLang="en-US" sz="5400" dirty="0"/>
          </a:p>
        </p:txBody>
      </p:sp>
      <p:sp>
        <p:nvSpPr>
          <p:cNvPr id="9" name="正方形/長方形 8" descr="ファクトリーメソッドパターンなどのデザインパターン&#10;を多く組み込んで作りました。&#10;ゲームを作るうえで必要な知識が多く、今後の&#10;ゲーム開発がさらに良くなると思います。&#10;"/>
          <p:cNvSpPr/>
          <p:nvPr/>
        </p:nvSpPr>
        <p:spPr bwMode="auto">
          <a:xfrm>
            <a:off x="516000" y="1449000"/>
            <a:ext cx="5220000" cy="5040000"/>
          </a:xfrm>
          <a:prstGeom prst="rect">
            <a:avLst/>
          </a:prstGeom>
          <a:solidFill>
            <a:schemeClr val="tx2"/>
          </a:solidFill>
          <a:ln w="25400" cap="flat" cmpd="sng" algn="ctr">
            <a:solidFill>
              <a:schemeClr val="bg2">
                <a:lumMod val="10000"/>
              </a:schemeClr>
            </a:solidFill>
            <a:prstDash val="solid"/>
            <a:round/>
            <a:headEnd type="none" w="med" len="med"/>
            <a:tailEnd type="none" w="med" len="med"/>
          </a:ln>
          <a:effectLst/>
          <a:extLst/>
        </p:spPr>
        <p:txBody>
          <a:bodyPr vert="horz" wrap="square" lIns="108000" tIns="108000" rIns="108000" bIns="108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tab pos="1341438" algn="l"/>
                <a:tab pos="1616075" algn="l"/>
                <a:tab pos="3048000" algn="l"/>
              </a:tabLst>
            </a:pPr>
            <a:r>
              <a:rPr lang="ja-JP" altLang="en-US" sz="3200" b="1" dirty="0" smtClean="0">
                <a:solidFill>
                  <a:srgbClr val="000000"/>
                </a:solidFill>
                <a:latin typeface="ＭＳ Ｐゴシック" panose="020B0600070205080204" pitchFamily="50" charset="-128"/>
                <a:ea typeface="ＭＳ Ｐゴシック" panose="020B0600070205080204" pitchFamily="50" charset="-128"/>
                <a:cs typeface="Arial" charset="0"/>
              </a:rPr>
              <a:t>リスのアクション</a:t>
            </a:r>
            <a:endParaRPr lang="en-US" altLang="ja-JP" sz="3200" b="1"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marL="0" marR="0" indent="0" defTabSz="914400" rtl="0" eaLnBrk="1" fontAlgn="base" latinLnBrk="0" hangingPunct="1">
              <a:lnSpc>
                <a:spcPct val="100000"/>
              </a:lnSpc>
              <a:spcBef>
                <a:spcPct val="0"/>
              </a:spcBef>
              <a:spcAft>
                <a:spcPct val="0"/>
              </a:spcAft>
              <a:buClrTx/>
              <a:buSzTx/>
              <a:buFontTx/>
              <a:buNone/>
              <a:tabLst>
                <a:tab pos="1341438" algn="l"/>
                <a:tab pos="1616075" algn="l"/>
                <a:tab pos="3048000" algn="l"/>
              </a:tabLst>
            </a:pP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制作時期</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２年</a:t>
            </a:r>
            <a:r>
              <a:rPr lang="ja-JP" altLang="en-US" sz="2400" dirty="0">
                <a:solidFill>
                  <a:srgbClr val="000000"/>
                </a:solidFill>
                <a:latin typeface="ＭＳ Ｐゴシック" panose="020B0600070205080204" pitchFamily="50" charset="-128"/>
                <a:ea typeface="ＭＳ Ｐゴシック" panose="020B0600070205080204" pitchFamily="50" charset="-128"/>
                <a:cs typeface="Arial" charset="0"/>
              </a:rPr>
              <a:t>前</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期</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使用言語：</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C++</a:t>
            </a:r>
          </a:p>
          <a:p>
            <a:pPr marL="0" marR="0" indent="0" algn="l" defTabSz="914400" rtl="0" eaLnBrk="1" fontAlgn="base" latinLnBrk="0" hangingPunct="1">
              <a:lnSpc>
                <a:spcPct val="100000"/>
              </a:lnSpc>
              <a:spcBef>
                <a:spcPct val="0"/>
              </a:spcBef>
              <a:spcAft>
                <a:spcPct val="0"/>
              </a:spcAft>
              <a:buClrTx/>
              <a:buSzTx/>
              <a:buFontTx/>
              <a:buNone/>
              <a:tabLst>
                <a:tab pos="1341438" algn="l"/>
                <a:tab pos="1616075" algn="l"/>
              </a:tabLst>
            </a:pP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ライブラリ</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DX</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ライブラリ</a:t>
            </a:r>
            <a:endPar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marL="0" marR="0" indent="0" algn="l" defTabSz="914400" rtl="0" eaLnBrk="1" fontAlgn="base" latinLnBrk="0" hangingPunct="1">
              <a:lnSpc>
                <a:spcPts val="500"/>
              </a:lnSpc>
              <a:spcBef>
                <a:spcPct val="0"/>
              </a:spcBef>
              <a:spcAft>
                <a:spcPct val="0"/>
              </a:spcAft>
              <a:buClrTx/>
              <a:buSzTx/>
              <a:buFontTx/>
              <a:buNone/>
              <a:tabLst>
                <a:tab pos="1341438" algn="l"/>
                <a:tab pos="1616075" algn="l"/>
              </a:tabLst>
            </a:pPr>
            <a:endPar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eaLnBrk="1" hangingPunct="1">
              <a:lnSpc>
                <a:spcPct val="150000"/>
              </a:lnSpc>
              <a:tabLst>
                <a:tab pos="1341438" algn="l"/>
                <a:tab pos="1616075" algn="l"/>
              </a:tabLst>
            </a:pPr>
            <a:r>
              <a:rPr lang="ja-JP" altLang="en-US" sz="2000" spc="300" dirty="0" smtClean="0">
                <a:solidFill>
                  <a:srgbClr val="000000"/>
                </a:solidFill>
                <a:latin typeface="ＭＳ Ｐゴシック" panose="020B0600070205080204" pitchFamily="50" charset="-128"/>
                <a:ea typeface="ＭＳ Ｐゴシック" panose="020B0600070205080204" pitchFamily="50" charset="-128"/>
                <a:cs typeface="Arial" charset="0"/>
              </a:rPr>
              <a:t>ファクトリーメソッドパターンなどのデザインパターンを多く組み込んで</a:t>
            </a:r>
            <a:r>
              <a:rPr lang="ja-JP" altLang="en-US" sz="2000" spc="300" dirty="0">
                <a:solidFill>
                  <a:srgbClr val="000000"/>
                </a:solidFill>
                <a:latin typeface="ＭＳ Ｐゴシック" panose="020B0600070205080204" pitchFamily="50" charset="-128"/>
                <a:ea typeface="ＭＳ Ｐゴシック" panose="020B0600070205080204" pitchFamily="50" charset="-128"/>
                <a:cs typeface="Arial" charset="0"/>
              </a:rPr>
              <a:t>作りました。オブジェクトの効率的な生成</a:t>
            </a:r>
            <a:r>
              <a:rPr lang="ja-JP" altLang="en-US" sz="2000" spc="300" dirty="0" smtClean="0">
                <a:solidFill>
                  <a:srgbClr val="000000"/>
                </a:solidFill>
                <a:latin typeface="ＭＳ Ｐゴシック" panose="020B0600070205080204" pitchFamily="50" charset="-128"/>
                <a:ea typeface="ＭＳ Ｐゴシック" panose="020B0600070205080204" pitchFamily="50" charset="-128"/>
                <a:cs typeface="Arial" charset="0"/>
              </a:rPr>
              <a:t>など今後のゲーム開発をよりよくする知識が多くつきました。</a:t>
            </a:r>
            <a:endParaRPr lang="en-US" altLang="ja-JP" sz="2000" spc="3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p:txBody>
      </p:sp>
      <p:sp>
        <p:nvSpPr>
          <p:cNvPr id="12" name="正方形/長方形 11" descr="DirectX12を使ってモデル表示ができるプログラムを&#10;組みました。&#10;経験している人が少ない分野だと思うので、&#10;大きな武器になると思います。&#10;&#10;"/>
          <p:cNvSpPr/>
          <p:nvPr/>
        </p:nvSpPr>
        <p:spPr bwMode="auto">
          <a:xfrm>
            <a:off x="6456000" y="1449000"/>
            <a:ext cx="5220000" cy="5040000"/>
          </a:xfrm>
          <a:prstGeom prst="rect">
            <a:avLst/>
          </a:prstGeom>
          <a:solidFill>
            <a:schemeClr val="tx2"/>
          </a:solidFill>
          <a:ln w="25400" cap="flat" cmpd="sng" algn="ctr">
            <a:solidFill>
              <a:schemeClr val="bg2">
                <a:lumMod val="10000"/>
              </a:schemeClr>
            </a:solidFill>
            <a:prstDash val="solid"/>
            <a:round/>
            <a:headEnd type="none" w="med" len="med"/>
            <a:tailEnd type="none" w="med" len="med"/>
          </a:ln>
          <a:effectLst/>
          <a:extLst/>
        </p:spPr>
        <p:txBody>
          <a:bodyPr vert="horz" wrap="square" lIns="108000" tIns="108000" rIns="108000" bIns="108000" numCol="1" rtlCol="0" anchor="t" anchorCtr="0" compatLnSpc="1">
            <a:prstTxWarp prst="textNoShape">
              <a:avLst/>
            </a:prstTxWarp>
          </a:bodyPr>
          <a:lstStyle/>
          <a:p>
            <a:pPr algn="ctr" eaLnBrk="1" hangingPunct="1">
              <a:tabLst>
                <a:tab pos="1341438" algn="l"/>
                <a:tab pos="1616075" algn="l"/>
                <a:tab pos="3048000" algn="l"/>
              </a:tabLst>
            </a:pPr>
            <a:r>
              <a:rPr lang="en-US" altLang="ja-JP" sz="3200" b="1" dirty="0">
                <a:solidFill>
                  <a:srgbClr val="000000"/>
                </a:solidFill>
              </a:rPr>
              <a:t>D</a:t>
            </a:r>
            <a:r>
              <a:rPr lang="en-US" altLang="ja-JP" sz="3200" b="1" dirty="0" smtClean="0">
                <a:solidFill>
                  <a:srgbClr val="000000"/>
                </a:solidFill>
              </a:rPr>
              <a:t>irectX12</a:t>
            </a:r>
          </a:p>
          <a:p>
            <a:pPr eaLnBrk="1" hangingPunct="1">
              <a:tabLst>
                <a:tab pos="1341438" algn="l"/>
                <a:tab pos="1616075" algn="l"/>
                <a:tab pos="3048000" algn="l"/>
              </a:tabLst>
            </a:pP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制作時期</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２年後期</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使用言語：</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C++</a:t>
            </a:r>
          </a:p>
          <a:p>
            <a:pPr marL="0" marR="0" indent="0" algn="l" defTabSz="914400" rtl="0" eaLnBrk="1" fontAlgn="base" latinLnBrk="0" hangingPunct="1">
              <a:lnSpc>
                <a:spcPct val="100000"/>
              </a:lnSpc>
              <a:spcBef>
                <a:spcPct val="0"/>
              </a:spcBef>
              <a:spcAft>
                <a:spcPct val="0"/>
              </a:spcAft>
              <a:buClrTx/>
              <a:buSzTx/>
              <a:buFontTx/>
              <a:buNone/>
              <a:tabLst>
                <a:tab pos="1341438" algn="l"/>
                <a:tab pos="1616075" algn="l"/>
              </a:tabLst>
            </a:pPr>
            <a:r>
              <a:rPr lang="ja-JP" altLang="en-US" sz="2400" dirty="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en-US" altLang="ja-JP" sz="2400" spc="600" dirty="0" smtClean="0">
                <a:solidFill>
                  <a:srgbClr val="000000"/>
                </a:solidFill>
                <a:latin typeface="ＭＳ Ｐゴシック" panose="020B0600070205080204" pitchFamily="50" charset="-128"/>
                <a:ea typeface="ＭＳ Ｐゴシック" panose="020B0600070205080204" pitchFamily="50" charset="-128"/>
                <a:cs typeface="Arial" charset="0"/>
              </a:rPr>
              <a:t>API</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DirectX12</a:t>
            </a:r>
          </a:p>
          <a:p>
            <a:pPr marL="0" marR="0" indent="0" algn="l" defTabSz="914400" rtl="0" eaLnBrk="1" fontAlgn="base" latinLnBrk="0" hangingPunct="1">
              <a:lnSpc>
                <a:spcPts val="500"/>
              </a:lnSpc>
              <a:spcBef>
                <a:spcPct val="0"/>
              </a:spcBef>
              <a:spcAft>
                <a:spcPct val="0"/>
              </a:spcAft>
              <a:buClrTx/>
              <a:buSzTx/>
              <a:buFontTx/>
              <a:buNone/>
              <a:tabLst>
                <a:tab pos="1341438" algn="l"/>
                <a:tab pos="1616075" algn="l"/>
              </a:tabLst>
            </a:pPr>
            <a:endPar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marL="0" marR="0" indent="0" algn="l" defTabSz="914400" rtl="0" eaLnBrk="1" fontAlgn="base" latinLnBrk="0" hangingPunct="1">
              <a:lnSpc>
                <a:spcPct val="150000"/>
              </a:lnSpc>
              <a:spcBef>
                <a:spcPct val="0"/>
              </a:spcBef>
              <a:spcAft>
                <a:spcPct val="0"/>
              </a:spcAft>
              <a:buClrTx/>
              <a:buSzTx/>
              <a:buFontTx/>
              <a:buNone/>
              <a:tabLst>
                <a:tab pos="1341438" algn="l"/>
                <a:tab pos="1616075" algn="l"/>
              </a:tabLst>
            </a:pPr>
            <a:r>
              <a:rPr lang="en-US" altLang="ja-JP" sz="2000" spc="300" dirty="0" smtClean="0">
                <a:solidFill>
                  <a:srgbClr val="000000"/>
                </a:solidFill>
                <a:latin typeface="ＭＳ Ｐゴシック" panose="020B0600070205080204" pitchFamily="50" charset="-128"/>
                <a:ea typeface="ＭＳ Ｐゴシック" panose="020B0600070205080204" pitchFamily="50" charset="-128"/>
                <a:cs typeface="Arial" charset="0"/>
              </a:rPr>
              <a:t>DirectX12</a:t>
            </a:r>
            <a:r>
              <a:rPr lang="ja-JP" altLang="en-US" sz="2000" spc="300" dirty="0" smtClean="0">
                <a:solidFill>
                  <a:srgbClr val="000000"/>
                </a:solidFill>
                <a:latin typeface="ＭＳ Ｐゴシック" panose="020B0600070205080204" pitchFamily="50" charset="-128"/>
                <a:ea typeface="ＭＳ Ｐゴシック" panose="020B0600070205080204" pitchFamily="50" charset="-128"/>
                <a:cs typeface="Arial" charset="0"/>
              </a:rPr>
              <a:t>を使ってモデルやエフェクトの表示ができるツールを作りました。</a:t>
            </a:r>
            <a:endParaRPr lang="en-US" altLang="ja-JP" sz="2000" spc="3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marL="0" marR="0" indent="0" algn="l" defTabSz="914400" rtl="0" eaLnBrk="1" fontAlgn="base" latinLnBrk="0" hangingPunct="1">
              <a:lnSpc>
                <a:spcPct val="150000"/>
              </a:lnSpc>
              <a:spcBef>
                <a:spcPct val="0"/>
              </a:spcBef>
              <a:spcAft>
                <a:spcPct val="0"/>
              </a:spcAft>
              <a:buClrTx/>
              <a:buSzTx/>
              <a:buFontTx/>
              <a:buNone/>
              <a:tabLst>
                <a:tab pos="1341438" algn="l"/>
                <a:tab pos="1616075" algn="l"/>
              </a:tabLst>
            </a:pPr>
            <a:r>
              <a:rPr lang="ja-JP" altLang="en-US" sz="2000" spc="300" dirty="0" smtClean="0">
                <a:solidFill>
                  <a:srgbClr val="000000"/>
                </a:solidFill>
                <a:latin typeface="ＭＳ Ｐゴシック" panose="020B0600070205080204" pitchFamily="50" charset="-128"/>
                <a:ea typeface="ＭＳ Ｐゴシック" panose="020B0600070205080204" pitchFamily="50" charset="-128"/>
                <a:cs typeface="Arial" charset="0"/>
              </a:rPr>
              <a:t>データ構造を読み取るところから始めてました。ヒープやパイプラインの考え方など理解に時間がかかる内容が多かったです。</a:t>
            </a:r>
            <a:endParaRPr lang="en-US" altLang="ja-JP" sz="2000" spc="3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marL="0" marR="0" indent="0" algn="l" defTabSz="914400" rtl="0" eaLnBrk="1" fontAlgn="base" latinLnBrk="0" hangingPunct="1">
              <a:lnSpc>
                <a:spcPct val="150000"/>
              </a:lnSpc>
              <a:spcBef>
                <a:spcPct val="0"/>
              </a:spcBef>
              <a:spcAft>
                <a:spcPct val="0"/>
              </a:spcAft>
              <a:buClrTx/>
              <a:buSzTx/>
              <a:buFontTx/>
              <a:buNone/>
              <a:tabLst>
                <a:tab pos="1341438" algn="l"/>
                <a:tab pos="1616075" algn="l"/>
              </a:tabLst>
            </a:pPr>
            <a:endParaRPr lang="en-US" altLang="ja-JP" sz="2000" spc="3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p:txBody>
      </p:sp>
      <p:pic>
        <p:nvPicPr>
          <p:cNvPr id="8" name="図 7"/>
          <p:cNvPicPr>
            <a:picLocks noChangeAspect="1"/>
          </p:cNvPicPr>
          <p:nvPr/>
        </p:nvPicPr>
        <p:blipFill rotWithShape="1">
          <a:blip r:embed="rId2" cstate="print">
            <a:extLst>
              <a:ext uri="{28A0092B-C50C-407E-A947-70E740481C1C}">
                <a14:useLocalDpi xmlns:a14="http://schemas.microsoft.com/office/drawing/2010/main" val="0"/>
              </a:ext>
            </a:extLst>
          </a:blip>
          <a:srcRect t="5201"/>
          <a:stretch/>
        </p:blipFill>
        <p:spPr>
          <a:xfrm>
            <a:off x="2389040" y="4694450"/>
            <a:ext cx="3004960" cy="1688110"/>
          </a:xfrm>
          <a:prstGeom prst="rect">
            <a:avLst/>
          </a:prstGeom>
        </p:spPr>
      </p:pic>
      <p:pic>
        <p:nvPicPr>
          <p:cNvPr id="10" name="図 9"/>
          <p:cNvPicPr>
            <a:picLocks noChangeAspect="1"/>
          </p:cNvPicPr>
          <p:nvPr/>
        </p:nvPicPr>
        <p:blipFill rotWithShape="1">
          <a:blip r:embed="rId3" cstate="print">
            <a:extLst>
              <a:ext uri="{28A0092B-C50C-407E-A947-70E740481C1C}">
                <a14:useLocalDpi xmlns:a14="http://schemas.microsoft.com/office/drawing/2010/main" val="0"/>
              </a:ext>
            </a:extLst>
          </a:blip>
          <a:srcRect t="4412"/>
          <a:stretch/>
        </p:blipFill>
        <p:spPr>
          <a:xfrm>
            <a:off x="8209027" y="5060776"/>
            <a:ext cx="2357373" cy="1321784"/>
          </a:xfrm>
          <a:prstGeom prst="rect">
            <a:avLst/>
          </a:prstGeom>
        </p:spPr>
      </p:pic>
    </p:spTree>
    <p:extLst>
      <p:ext uri="{BB962C8B-B14F-4D97-AF65-F5344CB8AC3E}">
        <p14:creationId xmlns:p14="http://schemas.microsoft.com/office/powerpoint/2010/main" val="3483761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2F4E0"/>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2070280" y="2735897"/>
            <a:ext cx="8051440" cy="1386205"/>
          </a:xfrm>
        </p:spPr>
        <p:txBody>
          <a:bodyPr>
            <a:normAutofit fontScale="90000"/>
          </a:bodyPr>
          <a:lstStyle/>
          <a:p>
            <a:pPr algn="ctr"/>
            <a:r>
              <a:rPr lang="ja-JP" altLang="en-US" sz="9600" dirty="0" smtClean="0">
                <a:solidFill>
                  <a:srgbClr val="000000"/>
                </a:solidFill>
              </a:rPr>
              <a:t>～数学作品～</a:t>
            </a:r>
            <a:endParaRPr kumimoji="1" lang="ja-JP" altLang="en-US" sz="9600" dirty="0">
              <a:solidFill>
                <a:srgbClr val="000000"/>
              </a:solidFill>
            </a:endParaRPr>
          </a:p>
        </p:txBody>
      </p:sp>
    </p:spTree>
    <p:extLst>
      <p:ext uri="{BB962C8B-B14F-4D97-AF65-F5344CB8AC3E}">
        <p14:creationId xmlns:p14="http://schemas.microsoft.com/office/powerpoint/2010/main" val="295278164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2F4E0"/>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360000" y="219711"/>
            <a:ext cx="11520000" cy="720725"/>
          </a:xfrm>
        </p:spPr>
        <p:txBody>
          <a:bodyPr>
            <a:normAutofit fontScale="90000"/>
          </a:bodyPr>
          <a:lstStyle/>
          <a:p>
            <a:r>
              <a:rPr lang="ja-JP" altLang="en-US" sz="5400" dirty="0" smtClean="0"/>
              <a:t>２</a:t>
            </a:r>
            <a:r>
              <a:rPr kumimoji="1" lang="ja-JP" altLang="en-US" sz="5400" dirty="0" smtClean="0"/>
              <a:t>年作品</a:t>
            </a:r>
            <a:endParaRPr kumimoji="1" lang="ja-JP" altLang="en-US" sz="5400" dirty="0"/>
          </a:p>
        </p:txBody>
      </p:sp>
      <p:sp>
        <p:nvSpPr>
          <p:cNvPr id="9" name="正方形/長方形 8" descr="シューティングゲームを作りながら、矩形の当たり&#10;判定の精度を高める方法や、ベクトルを用いた&#10;放射攻撃の実装をしました。&#10;"/>
          <p:cNvSpPr/>
          <p:nvPr/>
        </p:nvSpPr>
        <p:spPr bwMode="auto">
          <a:xfrm>
            <a:off x="516000" y="1449000"/>
            <a:ext cx="5220000" cy="5040000"/>
          </a:xfrm>
          <a:prstGeom prst="rect">
            <a:avLst/>
          </a:prstGeom>
          <a:solidFill>
            <a:schemeClr val="tx2"/>
          </a:solidFill>
          <a:ln w="25400" cap="flat" cmpd="sng" algn="ctr">
            <a:solidFill>
              <a:schemeClr val="bg2">
                <a:lumMod val="10000"/>
              </a:schemeClr>
            </a:solidFill>
            <a:prstDash val="solid"/>
            <a:round/>
            <a:headEnd type="none" w="med" len="med"/>
            <a:tailEnd type="none" w="med" len="med"/>
          </a:ln>
          <a:effectLst/>
          <a:extLst/>
        </p:spPr>
        <p:txBody>
          <a:bodyPr vert="horz" wrap="square" lIns="108000" tIns="108000" rIns="108000" bIns="108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tab pos="1341438" algn="l"/>
                <a:tab pos="1616075" algn="l"/>
                <a:tab pos="3048000" algn="l"/>
              </a:tabLst>
            </a:pPr>
            <a:r>
              <a:rPr lang="ja-JP" altLang="en-US" sz="3200" b="1" dirty="0" smtClean="0">
                <a:solidFill>
                  <a:srgbClr val="000000"/>
                </a:solidFill>
                <a:latin typeface="ＭＳ Ｐゴシック" panose="020B0600070205080204" pitchFamily="50" charset="-128"/>
                <a:ea typeface="ＭＳ Ｐゴシック" panose="020B0600070205080204" pitchFamily="50" charset="-128"/>
                <a:cs typeface="Arial" charset="0"/>
              </a:rPr>
              <a:t>シューティングゲーム</a:t>
            </a:r>
            <a:endParaRPr lang="en-US" altLang="ja-JP" sz="3200" b="1"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marL="0" marR="0" indent="0" defTabSz="914400" rtl="0" eaLnBrk="1" fontAlgn="base" latinLnBrk="0" hangingPunct="1">
              <a:lnSpc>
                <a:spcPct val="100000"/>
              </a:lnSpc>
              <a:spcBef>
                <a:spcPct val="0"/>
              </a:spcBef>
              <a:spcAft>
                <a:spcPct val="0"/>
              </a:spcAft>
              <a:buClrTx/>
              <a:buSzTx/>
              <a:buFontTx/>
              <a:buNone/>
              <a:tabLst>
                <a:tab pos="1341438" algn="l"/>
                <a:tab pos="1616075" algn="l"/>
                <a:tab pos="3048000" algn="l"/>
              </a:tabLst>
            </a:pP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制作時期</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２年</a:t>
            </a:r>
            <a:r>
              <a:rPr lang="ja-JP" altLang="en-US" sz="2400" dirty="0">
                <a:solidFill>
                  <a:srgbClr val="000000"/>
                </a:solidFill>
                <a:latin typeface="ＭＳ Ｐゴシック" panose="020B0600070205080204" pitchFamily="50" charset="-128"/>
                <a:ea typeface="ＭＳ Ｐゴシック" panose="020B0600070205080204" pitchFamily="50" charset="-128"/>
                <a:cs typeface="Arial" charset="0"/>
              </a:rPr>
              <a:t>前</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期</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使用言語：</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C</a:t>
            </a:r>
          </a:p>
          <a:p>
            <a:pPr marL="0" marR="0" indent="0" algn="l" defTabSz="914400" rtl="0" eaLnBrk="1" fontAlgn="base" latinLnBrk="0" hangingPunct="1">
              <a:lnSpc>
                <a:spcPct val="100000"/>
              </a:lnSpc>
              <a:spcBef>
                <a:spcPct val="0"/>
              </a:spcBef>
              <a:spcAft>
                <a:spcPct val="0"/>
              </a:spcAft>
              <a:buClrTx/>
              <a:buSzTx/>
              <a:buFontTx/>
              <a:buNone/>
              <a:tabLst>
                <a:tab pos="1341438" algn="l"/>
                <a:tab pos="1616075" algn="l"/>
              </a:tabLst>
            </a:pP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ライブラリ</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DX</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ライブラリ</a:t>
            </a:r>
            <a:endPar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marL="0" marR="0" indent="0" algn="l" defTabSz="914400" rtl="0" eaLnBrk="1" fontAlgn="base" latinLnBrk="0" hangingPunct="1">
              <a:lnSpc>
                <a:spcPts val="500"/>
              </a:lnSpc>
              <a:spcBef>
                <a:spcPct val="0"/>
              </a:spcBef>
              <a:spcAft>
                <a:spcPct val="0"/>
              </a:spcAft>
              <a:buClrTx/>
              <a:buSzTx/>
              <a:buFontTx/>
              <a:buNone/>
              <a:tabLst>
                <a:tab pos="1341438" algn="l"/>
                <a:tab pos="1616075" algn="l"/>
              </a:tabLst>
            </a:pPr>
            <a:endPar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eaLnBrk="1" hangingPunct="1">
              <a:lnSpc>
                <a:spcPct val="150000"/>
              </a:lnSpc>
              <a:tabLst>
                <a:tab pos="1341438" algn="l"/>
                <a:tab pos="1616075" algn="l"/>
              </a:tabLst>
            </a:pPr>
            <a:r>
              <a:rPr lang="ja-JP" altLang="en-US" sz="2000" spc="300" dirty="0" smtClean="0">
                <a:solidFill>
                  <a:srgbClr val="000000"/>
                </a:solidFill>
                <a:latin typeface="ＭＳ Ｐゴシック" panose="020B0600070205080204" pitchFamily="50" charset="-128"/>
                <a:ea typeface="ＭＳ Ｐゴシック" panose="020B0600070205080204" pitchFamily="50" charset="-128"/>
                <a:cs typeface="Arial" charset="0"/>
              </a:rPr>
              <a:t>シューティングゲームを作りながら、矩形の当たり判定や、ベクトルを応用した攻撃の実装をしました。</a:t>
            </a:r>
            <a:endParaRPr lang="en-US" altLang="ja-JP" sz="2000" spc="3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p:txBody>
      </p:sp>
      <p:sp>
        <p:nvSpPr>
          <p:cNvPr id="12" name="正方形/長方形 11" descr="DirectX12を使ってモデル表示ができるプログラムを&#10;組みました。&#10;経験している人が少ない分野だと思うので、&#10;大きな武器になると思います。&#10;&#10;"/>
          <p:cNvSpPr/>
          <p:nvPr/>
        </p:nvSpPr>
        <p:spPr bwMode="auto">
          <a:xfrm>
            <a:off x="6456000" y="1449000"/>
            <a:ext cx="5220000" cy="5040000"/>
          </a:xfrm>
          <a:prstGeom prst="rect">
            <a:avLst/>
          </a:prstGeom>
          <a:solidFill>
            <a:schemeClr val="tx2"/>
          </a:solidFill>
          <a:ln w="25400" cap="flat" cmpd="sng" algn="ctr">
            <a:solidFill>
              <a:schemeClr val="bg2">
                <a:lumMod val="10000"/>
              </a:schemeClr>
            </a:solidFill>
            <a:prstDash val="solid"/>
            <a:round/>
            <a:headEnd type="none" w="med" len="med"/>
            <a:tailEnd type="none" w="med" len="med"/>
          </a:ln>
          <a:effectLst/>
          <a:extLst/>
        </p:spPr>
        <p:txBody>
          <a:bodyPr vert="horz" wrap="square" lIns="108000" tIns="108000" rIns="108000" bIns="108000" numCol="1" rtlCol="0" anchor="t" anchorCtr="0" compatLnSpc="1">
            <a:prstTxWarp prst="textNoShape">
              <a:avLst/>
            </a:prstTxWarp>
          </a:bodyPr>
          <a:lstStyle/>
          <a:p>
            <a:pPr algn="ctr" eaLnBrk="1" hangingPunct="1">
              <a:tabLst>
                <a:tab pos="1341438" algn="l"/>
                <a:tab pos="1616075" algn="l"/>
                <a:tab pos="3048000" algn="l"/>
              </a:tabLst>
            </a:pPr>
            <a:r>
              <a:rPr lang="ja-JP" altLang="en-US" sz="3200" b="1" dirty="0" smtClean="0">
                <a:solidFill>
                  <a:srgbClr val="000000"/>
                </a:solidFill>
              </a:rPr>
              <a:t>落ちものゲーム</a:t>
            </a:r>
            <a:endParaRPr lang="en-US" altLang="ja-JP" sz="3200" b="1" dirty="0" smtClean="0">
              <a:solidFill>
                <a:srgbClr val="000000"/>
              </a:solidFill>
            </a:endParaRPr>
          </a:p>
          <a:p>
            <a:pPr eaLnBrk="1" hangingPunct="1">
              <a:tabLst>
                <a:tab pos="1341438" algn="l"/>
                <a:tab pos="1616075" algn="l"/>
                <a:tab pos="3048000" algn="l"/>
              </a:tabLst>
            </a:pP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制作時期</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２年後期</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使用言語：</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C</a:t>
            </a:r>
          </a:p>
          <a:p>
            <a:pPr marL="0" marR="0" indent="0" algn="l" defTabSz="914400" rtl="0" eaLnBrk="1" fontAlgn="base" latinLnBrk="0" hangingPunct="1">
              <a:lnSpc>
                <a:spcPct val="100000"/>
              </a:lnSpc>
              <a:spcBef>
                <a:spcPct val="0"/>
              </a:spcBef>
              <a:spcAft>
                <a:spcPct val="0"/>
              </a:spcAft>
              <a:buClrTx/>
              <a:buSzTx/>
              <a:buFontTx/>
              <a:buNone/>
              <a:tabLst>
                <a:tab pos="1341438" algn="l"/>
                <a:tab pos="1616075" algn="l"/>
              </a:tabLst>
            </a:pPr>
            <a:r>
              <a:rPr lang="ja-JP" altLang="en-US" sz="2400" dirty="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en-US" altLang="ja-JP" sz="2400" spc="600" dirty="0" smtClean="0">
                <a:solidFill>
                  <a:srgbClr val="000000"/>
                </a:solidFill>
                <a:latin typeface="ＭＳ Ｐゴシック" panose="020B0600070205080204" pitchFamily="50" charset="-128"/>
                <a:ea typeface="ＭＳ Ｐゴシック" panose="020B0600070205080204" pitchFamily="50" charset="-128"/>
                <a:cs typeface="Arial" charset="0"/>
              </a:rPr>
              <a:t>API</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DirectX12</a:t>
            </a:r>
          </a:p>
          <a:p>
            <a:pPr marL="0" marR="0" indent="0" algn="l" defTabSz="914400" rtl="0" eaLnBrk="1" fontAlgn="base" latinLnBrk="0" hangingPunct="1">
              <a:lnSpc>
                <a:spcPts val="500"/>
              </a:lnSpc>
              <a:spcBef>
                <a:spcPct val="0"/>
              </a:spcBef>
              <a:spcAft>
                <a:spcPct val="0"/>
              </a:spcAft>
              <a:buClrTx/>
              <a:buSzTx/>
              <a:buFontTx/>
              <a:buNone/>
              <a:tabLst>
                <a:tab pos="1341438" algn="l"/>
                <a:tab pos="1616075" algn="l"/>
              </a:tabLst>
            </a:pPr>
            <a:endPar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marL="0" marR="0" indent="0" algn="l" defTabSz="914400" rtl="0" eaLnBrk="1" fontAlgn="base" latinLnBrk="0" hangingPunct="1">
              <a:lnSpc>
                <a:spcPct val="150000"/>
              </a:lnSpc>
              <a:spcBef>
                <a:spcPct val="0"/>
              </a:spcBef>
              <a:spcAft>
                <a:spcPct val="0"/>
              </a:spcAft>
              <a:buClrTx/>
              <a:buSzTx/>
              <a:buFontTx/>
              <a:buNone/>
              <a:tabLst>
                <a:tab pos="1341438" algn="l"/>
                <a:tab pos="1616075" algn="l"/>
              </a:tabLst>
            </a:pPr>
            <a:r>
              <a:rPr lang="ja-JP" altLang="en-US" sz="2000" spc="300" dirty="0" smtClean="0">
                <a:solidFill>
                  <a:srgbClr val="000000"/>
                </a:solidFill>
                <a:latin typeface="ＭＳ Ｐゴシック" panose="020B0600070205080204" pitchFamily="50" charset="-128"/>
                <a:ea typeface="ＭＳ Ｐゴシック" panose="020B0600070205080204" pitchFamily="50" charset="-128"/>
                <a:cs typeface="Arial" charset="0"/>
              </a:rPr>
              <a:t>このゲームでは、主にスクリーン</a:t>
            </a:r>
            <a:r>
              <a:rPr lang="ja-JP" altLang="en-US" sz="2000" spc="300" dirty="0">
                <a:solidFill>
                  <a:srgbClr val="000000"/>
                </a:solidFill>
                <a:latin typeface="ＭＳ Ｐゴシック" panose="020B0600070205080204" pitchFamily="50" charset="-128"/>
                <a:ea typeface="ＭＳ Ｐゴシック" panose="020B0600070205080204" pitchFamily="50" charset="-128"/>
                <a:cs typeface="Arial" charset="0"/>
              </a:rPr>
              <a:t>上</a:t>
            </a:r>
            <a:r>
              <a:rPr lang="ja-JP" altLang="en-US" sz="2000" spc="300" dirty="0" smtClean="0">
                <a:solidFill>
                  <a:srgbClr val="000000"/>
                </a:solidFill>
                <a:latin typeface="ＭＳ Ｐゴシック" panose="020B0600070205080204" pitchFamily="50" charset="-128"/>
                <a:ea typeface="ＭＳ Ｐゴシック" panose="020B0600070205080204" pitchFamily="50" charset="-128"/>
                <a:cs typeface="Arial" charset="0"/>
              </a:rPr>
              <a:t>の回転について学習しました。</a:t>
            </a:r>
            <a:endParaRPr lang="en-US" altLang="ja-JP" sz="2000" spc="3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marL="0" marR="0" indent="0" algn="l" defTabSz="914400" rtl="0" eaLnBrk="1" fontAlgn="base" latinLnBrk="0" hangingPunct="1">
              <a:lnSpc>
                <a:spcPct val="150000"/>
              </a:lnSpc>
              <a:spcBef>
                <a:spcPct val="0"/>
              </a:spcBef>
              <a:spcAft>
                <a:spcPct val="0"/>
              </a:spcAft>
              <a:buClrTx/>
              <a:buSzTx/>
              <a:buFontTx/>
              <a:buNone/>
              <a:tabLst>
                <a:tab pos="1341438" algn="l"/>
                <a:tab pos="1616075" algn="l"/>
              </a:tabLst>
            </a:pPr>
            <a:r>
              <a:rPr lang="ja-JP" altLang="en-US" sz="2000" spc="300" dirty="0">
                <a:solidFill>
                  <a:srgbClr val="000000"/>
                </a:solidFill>
                <a:latin typeface="ＭＳ Ｐゴシック" panose="020B0600070205080204" pitchFamily="50" charset="-128"/>
                <a:ea typeface="ＭＳ Ｐゴシック" panose="020B0600070205080204" pitchFamily="50" charset="-128"/>
                <a:cs typeface="Arial" charset="0"/>
              </a:rPr>
              <a:t>画像</a:t>
            </a:r>
            <a:r>
              <a:rPr lang="ja-JP" altLang="en-US" sz="2000" spc="300" dirty="0" smtClean="0">
                <a:solidFill>
                  <a:srgbClr val="000000"/>
                </a:solidFill>
                <a:latin typeface="ＭＳ Ｐゴシック" panose="020B0600070205080204" pitchFamily="50" charset="-128"/>
                <a:ea typeface="ＭＳ Ｐゴシック" panose="020B0600070205080204" pitchFamily="50" charset="-128"/>
                <a:cs typeface="Arial" charset="0"/>
              </a:rPr>
              <a:t>の描画をするうえで向きを変えたい場合などに役立ちました。</a:t>
            </a:r>
            <a:endParaRPr lang="en-US" altLang="ja-JP" sz="2000" spc="3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p:txBody>
      </p:sp>
      <p:pic>
        <p:nvPicPr>
          <p:cNvPr id="7" name="図 6"/>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1666875" y="4318000"/>
            <a:ext cx="2890400" cy="1988120"/>
          </a:xfrm>
          <a:prstGeom prst="rect">
            <a:avLst/>
          </a:prstGeom>
        </p:spPr>
      </p:pic>
      <p:pic>
        <p:nvPicPr>
          <p:cNvPr id="11" name="図 10"/>
          <p:cNvPicPr>
            <a:picLocks/>
          </p:cNvPicPr>
          <p:nvPr/>
        </p:nvPicPr>
        <p:blipFill rotWithShape="1">
          <a:blip r:embed="rId3" cstate="print">
            <a:extLst>
              <a:ext uri="{28A0092B-C50C-407E-A947-70E740481C1C}">
                <a14:useLocalDpi xmlns:a14="http://schemas.microsoft.com/office/drawing/2010/main" val="0"/>
              </a:ext>
            </a:extLst>
          </a:blip>
          <a:srcRect t="6992" b="23676"/>
          <a:stretch/>
        </p:blipFill>
        <p:spPr>
          <a:xfrm>
            <a:off x="8055405" y="4749910"/>
            <a:ext cx="2021189" cy="1556210"/>
          </a:xfrm>
          <a:prstGeom prst="rect">
            <a:avLst/>
          </a:prstGeom>
        </p:spPr>
      </p:pic>
    </p:spTree>
    <p:extLst>
      <p:ext uri="{BB962C8B-B14F-4D97-AF65-F5344CB8AC3E}">
        <p14:creationId xmlns:p14="http://schemas.microsoft.com/office/powerpoint/2010/main" val="12078983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2F4E0"/>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360000" y="219711"/>
            <a:ext cx="11520000" cy="720725"/>
          </a:xfrm>
        </p:spPr>
        <p:txBody>
          <a:bodyPr>
            <a:normAutofit fontScale="90000"/>
          </a:bodyPr>
          <a:lstStyle/>
          <a:p>
            <a:r>
              <a:rPr lang="ja-JP" altLang="en-US" sz="5400" dirty="0" smtClean="0"/>
              <a:t>２</a:t>
            </a:r>
            <a:r>
              <a:rPr kumimoji="1" lang="ja-JP" altLang="en-US" sz="5400" dirty="0" smtClean="0"/>
              <a:t>年作品</a:t>
            </a:r>
            <a:endParaRPr kumimoji="1" lang="ja-JP" altLang="en-US" sz="5400" dirty="0"/>
          </a:p>
        </p:txBody>
      </p:sp>
      <p:sp>
        <p:nvSpPr>
          <p:cNvPr id="9" name="正方形/長方形 8" descr="振り子運動をプログラムで実装する演習として&#10;作りました。&#10;放物線を描く物体の移動についても触れて、&#10;物理演算を使ったゲームの開発に役立ちました。&#10;&#10;"/>
          <p:cNvSpPr/>
          <p:nvPr/>
        </p:nvSpPr>
        <p:spPr bwMode="auto">
          <a:xfrm>
            <a:off x="516000" y="1449000"/>
            <a:ext cx="5220000" cy="5040000"/>
          </a:xfrm>
          <a:prstGeom prst="rect">
            <a:avLst/>
          </a:prstGeom>
          <a:solidFill>
            <a:schemeClr val="tx2"/>
          </a:solidFill>
          <a:ln w="25400" cap="flat" cmpd="sng" algn="ctr">
            <a:solidFill>
              <a:schemeClr val="bg2">
                <a:lumMod val="10000"/>
              </a:schemeClr>
            </a:solidFill>
            <a:prstDash val="solid"/>
            <a:round/>
            <a:headEnd type="none" w="med" len="med"/>
            <a:tailEnd type="none" w="med" len="med"/>
          </a:ln>
          <a:effectLst/>
          <a:extLst/>
        </p:spPr>
        <p:txBody>
          <a:bodyPr vert="horz" wrap="square" lIns="108000" tIns="108000" rIns="108000" bIns="108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tab pos="1341438" algn="l"/>
                <a:tab pos="1616075" algn="l"/>
                <a:tab pos="3048000" algn="l"/>
              </a:tabLst>
            </a:pPr>
            <a:r>
              <a:rPr lang="ja-JP" altLang="en-US" sz="3200" b="1" dirty="0" smtClean="0">
                <a:solidFill>
                  <a:srgbClr val="000000"/>
                </a:solidFill>
                <a:latin typeface="ＭＳ Ｐゴシック" panose="020B0600070205080204" pitchFamily="50" charset="-128"/>
                <a:ea typeface="ＭＳ Ｐゴシック" panose="020B0600070205080204" pitchFamily="50" charset="-128"/>
                <a:cs typeface="Arial" charset="0"/>
              </a:rPr>
              <a:t>おじスイング</a:t>
            </a:r>
            <a:endParaRPr lang="en-US" altLang="ja-JP" sz="3200" b="1"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marL="0" marR="0" indent="0" defTabSz="914400" rtl="0" eaLnBrk="1" fontAlgn="base" latinLnBrk="0" hangingPunct="1">
              <a:lnSpc>
                <a:spcPct val="100000"/>
              </a:lnSpc>
              <a:spcBef>
                <a:spcPct val="0"/>
              </a:spcBef>
              <a:spcAft>
                <a:spcPct val="0"/>
              </a:spcAft>
              <a:buClrTx/>
              <a:buSzTx/>
              <a:buFontTx/>
              <a:buNone/>
              <a:tabLst>
                <a:tab pos="1341438" algn="l"/>
                <a:tab pos="1616075" algn="l"/>
                <a:tab pos="3048000" algn="l"/>
              </a:tabLst>
            </a:pP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制作時期</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２年</a:t>
            </a:r>
            <a:r>
              <a:rPr lang="ja-JP" altLang="en-US" sz="2400" dirty="0">
                <a:solidFill>
                  <a:srgbClr val="000000"/>
                </a:solidFill>
                <a:latin typeface="ＭＳ Ｐゴシック" panose="020B0600070205080204" pitchFamily="50" charset="-128"/>
                <a:ea typeface="ＭＳ Ｐゴシック" panose="020B0600070205080204" pitchFamily="50" charset="-128"/>
                <a:cs typeface="Arial" charset="0"/>
              </a:rPr>
              <a:t>前</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期</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使用言語：</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C++</a:t>
            </a:r>
          </a:p>
          <a:p>
            <a:pPr marL="0" marR="0" indent="0" algn="l" defTabSz="914400" rtl="0" eaLnBrk="1" fontAlgn="base" latinLnBrk="0" hangingPunct="1">
              <a:lnSpc>
                <a:spcPct val="100000"/>
              </a:lnSpc>
              <a:spcBef>
                <a:spcPct val="0"/>
              </a:spcBef>
              <a:spcAft>
                <a:spcPct val="0"/>
              </a:spcAft>
              <a:buClrTx/>
              <a:buSzTx/>
              <a:buFontTx/>
              <a:buNone/>
              <a:tabLst>
                <a:tab pos="1341438" algn="l"/>
                <a:tab pos="1616075" algn="l"/>
              </a:tabLst>
            </a:pP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ライブラリ</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DX</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ライブラリ</a:t>
            </a:r>
            <a:endPar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marL="0" marR="0" indent="0" algn="l" defTabSz="914400" rtl="0" eaLnBrk="1" fontAlgn="base" latinLnBrk="0" hangingPunct="1">
              <a:lnSpc>
                <a:spcPts val="500"/>
              </a:lnSpc>
              <a:spcBef>
                <a:spcPct val="0"/>
              </a:spcBef>
              <a:spcAft>
                <a:spcPct val="0"/>
              </a:spcAft>
              <a:buClrTx/>
              <a:buSzTx/>
              <a:buFontTx/>
              <a:buNone/>
              <a:tabLst>
                <a:tab pos="1341438" algn="l"/>
                <a:tab pos="1616075" algn="l"/>
              </a:tabLst>
            </a:pPr>
            <a:endPar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eaLnBrk="1" hangingPunct="1">
              <a:lnSpc>
                <a:spcPct val="150000"/>
              </a:lnSpc>
              <a:tabLst>
                <a:tab pos="1341438" algn="l"/>
                <a:tab pos="1616075" algn="l"/>
              </a:tabLst>
            </a:pPr>
            <a:r>
              <a:rPr lang="ja-JP" altLang="en-US" sz="2000" spc="300" dirty="0" smtClean="0">
                <a:solidFill>
                  <a:srgbClr val="000000"/>
                </a:solidFill>
                <a:latin typeface="ＭＳ Ｐゴシック" panose="020B0600070205080204" pitchFamily="50" charset="-128"/>
                <a:ea typeface="ＭＳ Ｐゴシック" panose="020B0600070205080204" pitchFamily="50" charset="-128"/>
                <a:cs typeface="Arial" charset="0"/>
              </a:rPr>
              <a:t>振り子運動や重力を実装する演習として制作しました。</a:t>
            </a:r>
            <a:endParaRPr lang="en-US" altLang="ja-JP" sz="2000" spc="3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eaLnBrk="1" hangingPunct="1">
              <a:lnSpc>
                <a:spcPct val="150000"/>
              </a:lnSpc>
              <a:tabLst>
                <a:tab pos="1341438" algn="l"/>
                <a:tab pos="1616075" algn="l"/>
              </a:tabLst>
            </a:pPr>
            <a:r>
              <a:rPr lang="ja-JP" altLang="en-US" sz="2000" spc="300" dirty="0" smtClean="0">
                <a:solidFill>
                  <a:srgbClr val="000000"/>
                </a:solidFill>
                <a:latin typeface="ＭＳ Ｐゴシック" panose="020B0600070205080204" pitchFamily="50" charset="-128"/>
                <a:ea typeface="ＭＳ Ｐゴシック" panose="020B0600070205080204" pitchFamily="50" charset="-128"/>
                <a:cs typeface="Arial" charset="0"/>
              </a:rPr>
              <a:t>放射線を描く物体の移動に触れて、物理演算を使うゲームの開発に役立ちました。</a:t>
            </a:r>
            <a:endParaRPr lang="en-US" altLang="ja-JP" sz="2000" spc="3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p:txBody>
      </p:sp>
      <p:sp>
        <p:nvSpPr>
          <p:cNvPr id="12" name="正方形/長方形 11" descr="レイトレーシングを自分で実装しました。&#10;光の反射や、影の落とし方などを学び、&#10;レイマーチングの実装と似ている部分があったので&#10;スムーズにできました。&#10;"/>
          <p:cNvSpPr/>
          <p:nvPr/>
        </p:nvSpPr>
        <p:spPr bwMode="auto">
          <a:xfrm>
            <a:off x="6456000" y="1449000"/>
            <a:ext cx="5220000" cy="5040000"/>
          </a:xfrm>
          <a:prstGeom prst="rect">
            <a:avLst/>
          </a:prstGeom>
          <a:solidFill>
            <a:schemeClr val="tx2"/>
          </a:solidFill>
          <a:ln w="25400" cap="flat" cmpd="sng" algn="ctr">
            <a:solidFill>
              <a:schemeClr val="bg2">
                <a:lumMod val="10000"/>
              </a:schemeClr>
            </a:solidFill>
            <a:prstDash val="solid"/>
            <a:round/>
            <a:headEnd type="none" w="med" len="med"/>
            <a:tailEnd type="none" w="med" len="med"/>
          </a:ln>
          <a:effectLst/>
          <a:extLst/>
        </p:spPr>
        <p:txBody>
          <a:bodyPr vert="horz" wrap="square" lIns="108000" tIns="108000" rIns="108000" bIns="108000" numCol="1" rtlCol="0" anchor="t" anchorCtr="0" compatLnSpc="1">
            <a:prstTxWarp prst="textNoShape">
              <a:avLst/>
            </a:prstTxWarp>
          </a:bodyPr>
          <a:lstStyle/>
          <a:p>
            <a:pPr algn="ctr" eaLnBrk="1" hangingPunct="1">
              <a:tabLst>
                <a:tab pos="1341438" algn="l"/>
                <a:tab pos="1616075" algn="l"/>
                <a:tab pos="3048000" algn="l"/>
              </a:tabLst>
            </a:pPr>
            <a:r>
              <a:rPr lang="ja-JP" altLang="en-US" sz="3200" b="1" dirty="0" smtClean="0">
                <a:solidFill>
                  <a:srgbClr val="000000"/>
                </a:solidFill>
              </a:rPr>
              <a:t>レイトレーシング</a:t>
            </a:r>
            <a:endParaRPr lang="en-US" altLang="ja-JP" sz="3200" b="1" dirty="0" smtClean="0">
              <a:solidFill>
                <a:srgbClr val="000000"/>
              </a:solidFill>
            </a:endParaRPr>
          </a:p>
          <a:p>
            <a:pPr eaLnBrk="1" hangingPunct="1">
              <a:tabLst>
                <a:tab pos="1341438" algn="l"/>
                <a:tab pos="1616075" algn="l"/>
                <a:tab pos="3048000" algn="l"/>
              </a:tabLst>
            </a:pP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制作時期</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２年後期</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使用言語：</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C++</a:t>
            </a:r>
          </a:p>
          <a:p>
            <a:pPr eaLnBrk="1" hangingPunct="1">
              <a:tabLst>
                <a:tab pos="1341438" algn="l"/>
                <a:tab pos="1616075" algn="l"/>
              </a:tabLst>
            </a:pPr>
            <a:r>
              <a:rPr lang="ja-JP" altLang="en-US" sz="2400" dirty="0">
                <a:solidFill>
                  <a:srgbClr val="000000"/>
                </a:solidFill>
                <a:latin typeface="ＭＳ Ｐゴシック" panose="020B0600070205080204" pitchFamily="50" charset="-128"/>
                <a:ea typeface="ＭＳ Ｐゴシック" panose="020B0600070205080204" pitchFamily="50" charset="-128"/>
                <a:cs typeface="Arial" charset="0"/>
              </a:rPr>
              <a:t>ライブラリ</a:t>
            </a:r>
            <a:r>
              <a:rPr lang="en-US" altLang="ja-JP" sz="2400" dirty="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a:solidFill>
                  <a:srgbClr val="000000"/>
                </a:solidFill>
                <a:latin typeface="ＭＳ Ｐゴシック" panose="020B0600070205080204" pitchFamily="50" charset="-128"/>
                <a:ea typeface="ＭＳ Ｐゴシック" panose="020B0600070205080204" pitchFamily="50" charset="-128"/>
                <a:cs typeface="Arial" charset="0"/>
              </a:rPr>
              <a:t>：</a:t>
            </a:r>
            <a:r>
              <a:rPr lang="en-US" altLang="ja-JP" sz="2400" dirty="0">
                <a:solidFill>
                  <a:srgbClr val="000000"/>
                </a:solidFill>
                <a:latin typeface="ＭＳ Ｐゴシック" panose="020B0600070205080204" pitchFamily="50" charset="-128"/>
                <a:ea typeface="ＭＳ Ｐゴシック" panose="020B0600070205080204" pitchFamily="50" charset="-128"/>
                <a:cs typeface="Arial" charset="0"/>
              </a:rPr>
              <a:t>	DX</a:t>
            </a:r>
            <a:r>
              <a:rPr lang="ja-JP" altLang="en-US" sz="2400" dirty="0">
                <a:solidFill>
                  <a:srgbClr val="000000"/>
                </a:solidFill>
                <a:latin typeface="ＭＳ Ｐゴシック" panose="020B0600070205080204" pitchFamily="50" charset="-128"/>
                <a:ea typeface="ＭＳ Ｐゴシック" panose="020B0600070205080204" pitchFamily="50" charset="-128"/>
                <a:cs typeface="Arial" charset="0"/>
              </a:rPr>
              <a:t>ライブラリ</a:t>
            </a:r>
            <a:endParaRPr lang="en-US" altLang="ja-JP" sz="2400" dirty="0">
              <a:solidFill>
                <a:srgbClr val="000000"/>
              </a:solidFill>
              <a:latin typeface="ＭＳ Ｐゴシック" panose="020B0600070205080204" pitchFamily="50" charset="-128"/>
              <a:ea typeface="ＭＳ Ｐゴシック" panose="020B0600070205080204" pitchFamily="50" charset="-128"/>
              <a:cs typeface="Arial" charset="0"/>
            </a:endParaRPr>
          </a:p>
          <a:p>
            <a:pPr marL="0" marR="0" indent="0" algn="l" defTabSz="914400" rtl="0" eaLnBrk="1" fontAlgn="base" latinLnBrk="0" hangingPunct="1">
              <a:lnSpc>
                <a:spcPts val="500"/>
              </a:lnSpc>
              <a:spcBef>
                <a:spcPct val="0"/>
              </a:spcBef>
              <a:spcAft>
                <a:spcPct val="0"/>
              </a:spcAft>
              <a:buClrTx/>
              <a:buSzTx/>
              <a:buFontTx/>
              <a:buNone/>
              <a:tabLst>
                <a:tab pos="1341438" algn="l"/>
                <a:tab pos="1616075" algn="l"/>
              </a:tabLst>
            </a:pPr>
            <a:endPar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marL="0" marR="0" indent="0" algn="l" defTabSz="914400" rtl="0" eaLnBrk="1" fontAlgn="base" latinLnBrk="0" hangingPunct="1">
              <a:lnSpc>
                <a:spcPct val="150000"/>
              </a:lnSpc>
              <a:spcBef>
                <a:spcPct val="0"/>
              </a:spcBef>
              <a:spcAft>
                <a:spcPct val="0"/>
              </a:spcAft>
              <a:buClrTx/>
              <a:buSzTx/>
              <a:buFontTx/>
              <a:buNone/>
              <a:tabLst>
                <a:tab pos="1341438" algn="l"/>
                <a:tab pos="1616075" algn="l"/>
              </a:tabLst>
            </a:pPr>
            <a:r>
              <a:rPr lang="ja-JP" altLang="en-US" sz="2000" spc="300" dirty="0" smtClean="0">
                <a:solidFill>
                  <a:srgbClr val="000000"/>
                </a:solidFill>
                <a:latin typeface="ＭＳ Ｐゴシック" panose="020B0600070205080204" pitchFamily="50" charset="-128"/>
                <a:ea typeface="ＭＳ Ｐゴシック" panose="020B0600070205080204" pitchFamily="50" charset="-128"/>
                <a:cs typeface="Arial" charset="0"/>
              </a:rPr>
              <a:t>レイトレーシングを実装しました。</a:t>
            </a:r>
            <a:endParaRPr lang="en-US" altLang="ja-JP" sz="2000" spc="3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marL="0" marR="0" indent="0" algn="l" defTabSz="914400" rtl="0" eaLnBrk="1" fontAlgn="base" latinLnBrk="0" hangingPunct="1">
              <a:lnSpc>
                <a:spcPct val="150000"/>
              </a:lnSpc>
              <a:spcBef>
                <a:spcPct val="0"/>
              </a:spcBef>
              <a:spcAft>
                <a:spcPct val="0"/>
              </a:spcAft>
              <a:buClrTx/>
              <a:buSzTx/>
              <a:buFontTx/>
              <a:buNone/>
              <a:tabLst>
                <a:tab pos="1341438" algn="l"/>
                <a:tab pos="1616075" algn="l"/>
              </a:tabLst>
            </a:pPr>
            <a:r>
              <a:rPr lang="ja-JP" altLang="en-US" sz="2000" spc="300" dirty="0">
                <a:solidFill>
                  <a:srgbClr val="000000"/>
                </a:solidFill>
                <a:latin typeface="ＭＳ Ｐゴシック" panose="020B0600070205080204" pitchFamily="50" charset="-128"/>
                <a:ea typeface="ＭＳ Ｐゴシック" panose="020B0600070205080204" pitchFamily="50" charset="-128"/>
                <a:cs typeface="Arial" charset="0"/>
              </a:rPr>
              <a:t>光</a:t>
            </a:r>
            <a:r>
              <a:rPr lang="ja-JP" altLang="en-US" sz="2000" spc="300" dirty="0" smtClean="0">
                <a:solidFill>
                  <a:srgbClr val="000000"/>
                </a:solidFill>
                <a:latin typeface="ＭＳ Ｐゴシック" panose="020B0600070205080204" pitchFamily="50" charset="-128"/>
                <a:ea typeface="ＭＳ Ｐゴシック" panose="020B0600070205080204" pitchFamily="50" charset="-128"/>
                <a:cs typeface="Arial" charset="0"/>
              </a:rPr>
              <a:t>の</a:t>
            </a:r>
            <a:r>
              <a:rPr lang="ja-JP" altLang="en-US" sz="2000" spc="300" dirty="0">
                <a:solidFill>
                  <a:srgbClr val="000000"/>
                </a:solidFill>
                <a:latin typeface="ＭＳ Ｐゴシック" panose="020B0600070205080204" pitchFamily="50" charset="-128"/>
                <a:ea typeface="ＭＳ Ｐゴシック" panose="020B0600070205080204" pitchFamily="50" charset="-128"/>
                <a:cs typeface="Arial" charset="0"/>
              </a:rPr>
              <a:t>反射</a:t>
            </a:r>
            <a:r>
              <a:rPr lang="ja-JP" altLang="en-US" sz="2000" spc="300" dirty="0" smtClean="0">
                <a:solidFill>
                  <a:srgbClr val="000000"/>
                </a:solidFill>
                <a:latin typeface="ＭＳ Ｐゴシック" panose="020B0600070205080204" pitchFamily="50" charset="-128"/>
                <a:ea typeface="ＭＳ Ｐゴシック" panose="020B0600070205080204" pitchFamily="50" charset="-128"/>
                <a:cs typeface="Arial" charset="0"/>
              </a:rPr>
              <a:t>や影の投射などを学びました。</a:t>
            </a:r>
            <a:endParaRPr lang="en-US" altLang="ja-JP" sz="2000" spc="3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marL="0" marR="0" indent="0" algn="l" defTabSz="914400" rtl="0" eaLnBrk="1" fontAlgn="base" latinLnBrk="0" hangingPunct="1">
              <a:lnSpc>
                <a:spcPct val="150000"/>
              </a:lnSpc>
              <a:spcBef>
                <a:spcPct val="0"/>
              </a:spcBef>
              <a:spcAft>
                <a:spcPct val="0"/>
              </a:spcAft>
              <a:buClrTx/>
              <a:buSzTx/>
              <a:buFontTx/>
              <a:buNone/>
              <a:tabLst>
                <a:tab pos="1341438" algn="l"/>
                <a:tab pos="1616075" algn="l"/>
              </a:tabLst>
            </a:pPr>
            <a:r>
              <a:rPr lang="ja-JP" altLang="en-US" sz="2000" spc="300" dirty="0" smtClean="0">
                <a:solidFill>
                  <a:srgbClr val="000000"/>
                </a:solidFill>
                <a:latin typeface="ＭＳ Ｐゴシック" panose="020B0600070205080204" pitchFamily="50" charset="-128"/>
                <a:ea typeface="ＭＳ Ｐゴシック" panose="020B0600070205080204" pitchFamily="50" charset="-128"/>
                <a:cs typeface="Arial" charset="0"/>
              </a:rPr>
              <a:t>レイマーチングに似ている部分があったのでスムーズにできました。</a:t>
            </a:r>
            <a:endParaRPr lang="en-US" altLang="ja-JP" sz="2000" spc="3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p:txBody>
      </p:sp>
      <p:pic>
        <p:nvPicPr>
          <p:cNvPr id="7" name="図 6"/>
          <p:cNvPicPr>
            <a:picLocks/>
          </p:cNvPicPr>
          <p:nvPr/>
        </p:nvPicPr>
        <p:blipFill rotWithShape="1">
          <a:blip r:embed="rId2"/>
          <a:srcRect t="6170" r="24216"/>
          <a:stretch/>
        </p:blipFill>
        <p:spPr>
          <a:xfrm>
            <a:off x="1889080" y="4655712"/>
            <a:ext cx="2473840" cy="1731688"/>
          </a:xfrm>
          <a:prstGeom prst="rect">
            <a:avLst/>
          </a:prstGeom>
        </p:spPr>
      </p:pic>
      <p:pic>
        <p:nvPicPr>
          <p:cNvPr id="11" name="図 10"/>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7838560" y="4655712"/>
            <a:ext cx="2453520" cy="1717464"/>
          </a:xfrm>
          <a:prstGeom prst="rect">
            <a:avLst/>
          </a:prstGeom>
        </p:spPr>
      </p:pic>
    </p:spTree>
    <p:extLst>
      <p:ext uri="{BB962C8B-B14F-4D97-AF65-F5344CB8AC3E}">
        <p14:creationId xmlns:p14="http://schemas.microsoft.com/office/powerpoint/2010/main" val="45674713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1B7B7"/>
        </a:solidFill>
        <a:effectLst/>
      </p:bgPr>
    </p:bg>
    <p:spTree>
      <p:nvGrpSpPr>
        <p:cNvPr id="1" name=""/>
        <p:cNvGrpSpPr/>
        <p:nvPr/>
      </p:nvGrpSpPr>
      <p:grpSpPr>
        <a:xfrm>
          <a:off x="0" y="0"/>
          <a:ext cx="0" cy="0"/>
          <a:chOff x="0" y="0"/>
          <a:chExt cx="0" cy="0"/>
        </a:xfrm>
      </p:grpSpPr>
      <p:sp>
        <p:nvSpPr>
          <p:cNvPr id="4" name="正方形/長方形 3"/>
          <p:cNvSpPr/>
          <p:nvPr/>
        </p:nvSpPr>
        <p:spPr bwMode="auto">
          <a:xfrm>
            <a:off x="336000" y="1449000"/>
            <a:ext cx="11520000" cy="5040000"/>
          </a:xfrm>
          <a:prstGeom prst="rect">
            <a:avLst/>
          </a:prstGeom>
          <a:solidFill>
            <a:schemeClr val="bg1"/>
          </a:solidFill>
          <a:ln w="381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dirty="0" smtClean="0">
              <a:ln>
                <a:noFill/>
              </a:ln>
              <a:solidFill>
                <a:schemeClr val="tx1"/>
              </a:solidFill>
              <a:effectLst/>
              <a:latin typeface="Arial" charset="0"/>
              <a:cs typeface="Arial" charset="0"/>
            </a:endParaRPr>
          </a:p>
        </p:txBody>
      </p:sp>
      <p:sp>
        <p:nvSpPr>
          <p:cNvPr id="2" name="タイトル 1"/>
          <p:cNvSpPr>
            <a:spLocks noGrp="1"/>
          </p:cNvSpPr>
          <p:nvPr>
            <p:ph type="title"/>
          </p:nvPr>
        </p:nvSpPr>
        <p:spPr>
          <a:xfrm>
            <a:off x="360000" y="219711"/>
            <a:ext cx="11520000" cy="720725"/>
          </a:xfrm>
        </p:spPr>
        <p:txBody>
          <a:bodyPr/>
          <a:lstStyle/>
          <a:p>
            <a:r>
              <a:rPr kumimoji="1" lang="en-US" altLang="ja-JP" sz="5400" dirty="0" smtClean="0"/>
              <a:t>Never Trembling Race</a:t>
            </a:r>
            <a:endParaRPr kumimoji="1" lang="ja-JP" altLang="en-US" sz="5400" dirty="0"/>
          </a:p>
        </p:txBody>
      </p:sp>
      <p:sp>
        <p:nvSpPr>
          <p:cNvPr id="5" name="正方形/長方形 4"/>
          <p:cNvSpPr/>
          <p:nvPr/>
        </p:nvSpPr>
        <p:spPr bwMode="auto">
          <a:xfrm>
            <a:off x="6456000" y="1629000"/>
            <a:ext cx="5040000" cy="4680000"/>
          </a:xfrm>
          <a:prstGeom prst="rect">
            <a:avLst/>
          </a:prstGeom>
          <a:solidFill>
            <a:schemeClr val="tx2"/>
          </a:solidFill>
          <a:ln w="25400" cap="flat" cmpd="sng" algn="ctr">
            <a:solidFill>
              <a:schemeClr val="accent6">
                <a:lumMod val="50000"/>
              </a:schemeClr>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smtClean="0">
              <a:ln>
                <a:noFill/>
              </a:ln>
              <a:solidFill>
                <a:schemeClr val="tx1"/>
              </a:solidFill>
              <a:effectLst/>
              <a:latin typeface="Arial" charset="0"/>
              <a:cs typeface="Arial" charset="0"/>
            </a:endParaRPr>
          </a:p>
        </p:txBody>
      </p:sp>
      <p:sp>
        <p:nvSpPr>
          <p:cNvPr id="6" name="正方形/長方形 5"/>
          <p:cNvSpPr/>
          <p:nvPr/>
        </p:nvSpPr>
        <p:spPr bwMode="auto">
          <a:xfrm>
            <a:off x="696000" y="1629000"/>
            <a:ext cx="5040000" cy="2250000"/>
          </a:xfrm>
          <a:prstGeom prst="rect">
            <a:avLst/>
          </a:prstGeom>
          <a:solidFill>
            <a:schemeClr val="tx2"/>
          </a:solidFill>
          <a:ln w="25400" cap="flat" cmpd="sng" algn="ctr">
            <a:solidFill>
              <a:schemeClr val="bg2">
                <a:lumMod val="10000"/>
              </a:schemeClr>
            </a:solidFill>
            <a:prstDash val="solid"/>
            <a:round/>
            <a:headEnd type="none" w="med" len="med"/>
            <a:tailEnd type="none" w="med" len="med"/>
          </a:ln>
          <a:effectLst/>
          <a:extLst/>
        </p:spPr>
        <p:txBody>
          <a:bodyPr vert="horz" wrap="square" lIns="180000" tIns="144000" rIns="180000" bIns="0" numCol="1" rtlCol="0" anchor="t" anchorCtr="0" compatLnSpc="1">
            <a:prstTxWarp prst="textNoShape">
              <a:avLst/>
            </a:prstTxWarp>
          </a:bodyPr>
          <a:lstStyle/>
          <a:p>
            <a:pPr marL="263525" marR="0" algn="l" defTabSz="984250" rtl="0" eaLnBrk="1" fontAlgn="base" latinLnBrk="0" hangingPunct="1">
              <a:spcBef>
                <a:spcPct val="0"/>
              </a:spcBef>
              <a:spcAft>
                <a:spcPct val="0"/>
              </a:spcAft>
              <a:buClrTx/>
              <a:buSzTx/>
              <a:buFontTx/>
              <a:buNone/>
              <a:tabLst>
                <a:tab pos="2692400" algn="l"/>
                <a:tab pos="3140075" algn="l"/>
              </a:tabLst>
            </a:pPr>
            <a:r>
              <a:rPr lang="ja-JP" altLang="en-US" sz="3200" spc="15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使用言語</a:t>
            </a:r>
            <a:r>
              <a:rPr lang="en-US" altLang="ja-JP" sz="3200" spc="15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32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a:t>
            </a:r>
            <a:r>
              <a:rPr lang="en-US" altLang="ja-JP" sz="32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en-US" altLang="ja-JP" sz="32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C#</a:t>
            </a:r>
          </a:p>
          <a:p>
            <a:pPr marL="263525" marR="0" algn="l" defTabSz="914400" rtl="0" eaLnBrk="1" fontAlgn="base" latinLnBrk="0" hangingPunct="1">
              <a:spcBef>
                <a:spcPct val="0"/>
              </a:spcBef>
              <a:spcAft>
                <a:spcPct val="0"/>
              </a:spcAft>
              <a:buClrTx/>
              <a:buSzTx/>
              <a:buFontTx/>
              <a:buNone/>
              <a:tabLst>
                <a:tab pos="2692400" algn="l"/>
                <a:tab pos="3140075" algn="l"/>
              </a:tabLst>
            </a:pPr>
            <a:r>
              <a:rPr kumimoji="0" lang="ja-JP" altLang="en-US" sz="3200" b="0" i="0" u="none" strike="noStrike" cap="none" normalizeH="0" baseline="0" dirty="0" smtClean="0">
                <a:ln>
                  <a:noFill/>
                </a:ln>
                <a:solidFill>
                  <a:schemeClr val="bg2">
                    <a:lumMod val="10000"/>
                  </a:schemeClr>
                </a:solidFill>
                <a:effectLst/>
                <a:latin typeface="ＭＳ Ｐゴシック" panose="020B0600070205080204" pitchFamily="50" charset="-128"/>
                <a:ea typeface="ＭＳ Ｐゴシック" panose="020B0600070205080204" pitchFamily="50" charset="-128"/>
                <a:cs typeface="Arial" charset="0"/>
              </a:rPr>
              <a:t>使用エンジン</a:t>
            </a:r>
            <a:r>
              <a:rPr lang="en-US" altLang="ja-JP" sz="32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32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a:t>
            </a:r>
            <a:r>
              <a:rPr lang="en-US" altLang="ja-JP" sz="32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kumimoji="0" lang="en-US" altLang="ja-JP" sz="3200" b="0" i="0" u="none" strike="noStrike" cap="none" normalizeH="0" baseline="0" dirty="0" smtClean="0">
                <a:ln>
                  <a:noFill/>
                </a:ln>
                <a:solidFill>
                  <a:schemeClr val="bg2">
                    <a:lumMod val="10000"/>
                  </a:schemeClr>
                </a:solidFill>
                <a:effectLst/>
                <a:latin typeface="ＭＳ Ｐゴシック" panose="020B0600070205080204" pitchFamily="50" charset="-128"/>
                <a:ea typeface="ＭＳ Ｐゴシック" panose="020B0600070205080204" pitchFamily="50" charset="-128"/>
                <a:cs typeface="Arial" charset="0"/>
              </a:rPr>
              <a:t>Unity</a:t>
            </a:r>
          </a:p>
          <a:p>
            <a:pPr marL="263525" marR="0" algn="l" defTabSz="914400" rtl="0" eaLnBrk="1" fontAlgn="base" latinLnBrk="0" hangingPunct="1">
              <a:spcBef>
                <a:spcPct val="0"/>
              </a:spcBef>
              <a:spcAft>
                <a:spcPct val="0"/>
              </a:spcAft>
              <a:buClrTx/>
              <a:buSzTx/>
              <a:buFontTx/>
              <a:buNone/>
              <a:tabLst>
                <a:tab pos="2692400" algn="l"/>
                <a:tab pos="3140075" algn="l"/>
              </a:tabLst>
            </a:pPr>
            <a:r>
              <a:rPr lang="ja-JP" altLang="en-US" sz="3200" kern="2000" spc="15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制作</a:t>
            </a:r>
            <a:r>
              <a:rPr lang="ja-JP" altLang="en-US" sz="3200" spc="15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期間</a:t>
            </a:r>
            <a:r>
              <a:rPr lang="en-US" altLang="ja-JP" sz="3200" spc="15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32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a:t>
            </a:r>
            <a:r>
              <a:rPr lang="en-US" altLang="ja-JP" sz="32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32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３か月</a:t>
            </a:r>
            <a:endParaRPr lang="en-US" altLang="ja-JP" sz="32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a:p>
            <a:pPr marL="263525" eaLnBrk="1" hangingPunct="1">
              <a:tabLst>
                <a:tab pos="2692400" algn="l"/>
                <a:tab pos="3140075" algn="l"/>
              </a:tabLst>
            </a:pPr>
            <a:r>
              <a:rPr lang="ja-JP" altLang="en-US" sz="3200" kern="2000" spc="15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制作</a:t>
            </a:r>
            <a:r>
              <a:rPr lang="ja-JP" altLang="en-US" sz="3200" spc="15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人数</a:t>
            </a:r>
            <a:r>
              <a:rPr lang="en-US" altLang="ja-JP" sz="3200" spc="15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32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a:t>
            </a:r>
            <a:r>
              <a:rPr lang="en-US" altLang="ja-JP" sz="32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32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４人</a:t>
            </a:r>
            <a:endParaRPr lang="en-US" altLang="ja-JP" sz="32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p:txBody>
      </p:sp>
      <p:sp>
        <p:nvSpPr>
          <p:cNvPr id="11" name="正方形/長方形 10"/>
          <p:cNvSpPr/>
          <p:nvPr/>
        </p:nvSpPr>
        <p:spPr bwMode="auto">
          <a:xfrm>
            <a:off x="696000" y="4059000"/>
            <a:ext cx="5040000" cy="2250000"/>
          </a:xfrm>
          <a:prstGeom prst="rect">
            <a:avLst/>
          </a:prstGeom>
          <a:solidFill>
            <a:schemeClr val="tx2"/>
          </a:solidFill>
          <a:ln w="25400" cap="flat" cmpd="sng" algn="ctr">
            <a:solidFill>
              <a:schemeClr val="bg2">
                <a:lumMod val="10000"/>
              </a:schemeClr>
            </a:solidFill>
            <a:prstDash val="solid"/>
            <a:round/>
            <a:headEnd type="none" w="med" len="med"/>
            <a:tailEnd type="none" w="med" len="med"/>
          </a:ln>
          <a:effectLst/>
          <a:extLst/>
        </p:spPr>
        <p:txBody>
          <a:bodyPr vert="horz" wrap="square" lIns="144000" tIns="180000" rIns="108000" bIns="180000" numCol="1" rtlCol="0" anchor="t" anchorCtr="0" compatLnSpc="1">
            <a:prstTxWarp prst="textNoShape">
              <a:avLst/>
            </a:prstTxWarp>
          </a:bodyPr>
          <a:lstStyle/>
          <a:p>
            <a:pPr eaLnBrk="1" hangingPunct="1"/>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学内コンテストにて、約１００タイトルの中から上位８作品に選ばれた作品です。主に</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CPU</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やリスポーン機能など対戦モードで使うものの実装を行いました。</a:t>
            </a:r>
            <a:endPar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p:txBody>
      </p:sp>
      <p:pic>
        <p:nvPicPr>
          <p:cNvPr id="12" name="図 11"/>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7176000" y="4014000"/>
            <a:ext cx="3600000" cy="2160000"/>
          </a:xfrm>
          <a:prstGeom prst="rect">
            <a:avLst/>
          </a:prstGeom>
        </p:spPr>
      </p:pic>
    </p:spTree>
    <p:extLst>
      <p:ext uri="{BB962C8B-B14F-4D97-AF65-F5344CB8AC3E}">
        <p14:creationId xmlns:p14="http://schemas.microsoft.com/office/powerpoint/2010/main" val="67907226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p:cNvSpPr/>
          <p:nvPr/>
        </p:nvSpPr>
        <p:spPr bwMode="auto">
          <a:xfrm>
            <a:off x="359999" y="2109354"/>
            <a:ext cx="11520000" cy="4379645"/>
          </a:xfrm>
          <a:prstGeom prst="rect">
            <a:avLst/>
          </a:prstGeom>
          <a:solidFill>
            <a:schemeClr val="tx2"/>
          </a:solidFill>
          <a:ln w="63500" cap="flat" cmpd="sng" algn="ctr">
            <a:solidFill>
              <a:schemeClr val="accent6">
                <a:lumMod val="50000"/>
              </a:schemeClr>
            </a:solidFill>
            <a:prstDash val="solid"/>
            <a:round/>
            <a:headEnd type="none" w="med" len="med"/>
            <a:tailEnd type="none" w="med" len="med"/>
          </a:ln>
          <a:effectLst/>
          <a:extLst/>
        </p:spPr>
        <p:txBody>
          <a:bodyPr vert="horz" wrap="square" lIns="180000" tIns="45720" rIns="3600000" bIns="45720" numCol="1" rtlCol="0" anchor="t" anchorCtr="0" compatLnSpc="1">
            <a:prstTxWarp prst="textNoShape">
              <a:avLst/>
            </a:prstTxWarp>
          </a:bodyPr>
          <a:lstStyle/>
          <a:p>
            <a:pPr eaLnBrk="1" hangingPunct="1">
              <a:lnSpc>
                <a:spcPct val="150000"/>
              </a:lnSpc>
            </a:pPr>
            <a:r>
              <a:rPr lang="ja-JP" altLang="en-US" sz="2800" spc="3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2400" spc="3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車を動かす部分についてはすで</a:t>
            </a:r>
            <a:r>
              <a:rPr lang="ja-JP" altLang="en-US" sz="2400" spc="3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に</a:t>
            </a:r>
            <a:r>
              <a:rPr lang="ja-JP" altLang="en-US" sz="2400" spc="3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実装していました。</a:t>
            </a:r>
            <a:endParaRPr lang="en-US" altLang="ja-JP" sz="2400" spc="3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a:p>
            <a:pPr eaLnBrk="1" hangingPunct="1">
              <a:lnSpc>
                <a:spcPct val="150000"/>
              </a:lnSpc>
            </a:pPr>
            <a:r>
              <a:rPr lang="ja-JP" altLang="en-US" sz="2400" spc="3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ハンドル</a:t>
            </a:r>
            <a:r>
              <a:rPr lang="ja-JP" altLang="en-US" sz="2400" spc="3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の</a:t>
            </a:r>
            <a:r>
              <a:rPr lang="ja-JP" altLang="en-US" sz="2400" spc="3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入力値が必要なので</a:t>
            </a:r>
            <a:r>
              <a:rPr lang="ja-JP" altLang="en-US" sz="2400" spc="3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a:t>
            </a:r>
            <a:r>
              <a:rPr lang="en-US" altLang="ja-JP" sz="2400" spc="3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CPU</a:t>
            </a:r>
            <a:r>
              <a:rPr lang="ja-JP" altLang="en-US" sz="2400" spc="3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が動きたい地点に</a:t>
            </a:r>
            <a:r>
              <a:rPr lang="ja-JP" altLang="en-US" sz="2400" spc="3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行</a:t>
            </a:r>
            <a:r>
              <a:rPr lang="ja-JP" altLang="en-US" sz="2400" spc="3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くため</a:t>
            </a:r>
            <a:r>
              <a:rPr lang="ja-JP" altLang="en-US" sz="2400" spc="3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の</a:t>
            </a:r>
            <a:r>
              <a:rPr lang="ja-JP" altLang="en-US" sz="2400" spc="3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入力値を求めるルーチンを実装しました。以下の２つの方法で実装しています。</a:t>
            </a:r>
            <a:endParaRPr lang="en-US" altLang="ja-JP" sz="2400" spc="3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a:p>
            <a:pPr eaLnBrk="1" hangingPunct="1">
              <a:lnSpc>
                <a:spcPct val="150000"/>
              </a:lnSpc>
            </a:pPr>
            <a:endParaRPr lang="en-US" altLang="ja-JP" sz="800" spc="3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a:p>
            <a:pPr eaLnBrk="1" hangingPunct="1">
              <a:lnSpc>
                <a:spcPct val="150000"/>
              </a:lnSpc>
              <a:tabLst>
                <a:tab pos="269875" algn="l"/>
              </a:tabLst>
            </a:pPr>
            <a:r>
              <a:rPr lang="en-US" altLang="ja-JP" sz="2400" spc="3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2400" spc="3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①</a:t>
            </a:r>
            <a:r>
              <a:rPr lang="ja-JP" altLang="en-US" sz="2400" b="1" u="sng" spc="3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道路を検知して求める方法</a:t>
            </a:r>
            <a:r>
              <a:rPr lang="ja-JP" altLang="en-US" sz="2400" spc="3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←主にこちら</a:t>
            </a:r>
            <a:endParaRPr lang="en-US" altLang="ja-JP" sz="2400" spc="3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a:p>
            <a:pPr eaLnBrk="1" hangingPunct="1">
              <a:lnSpc>
                <a:spcPct val="150000"/>
              </a:lnSpc>
              <a:tabLst>
                <a:tab pos="269875" algn="l"/>
              </a:tabLst>
            </a:pPr>
            <a:r>
              <a:rPr lang="en-US" altLang="ja-JP" sz="2400" spc="3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2400" spc="3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②</a:t>
            </a:r>
            <a:r>
              <a:rPr lang="ja-JP" altLang="en-US" sz="2400" b="1" u="sng" spc="3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あらかじめ</a:t>
            </a:r>
            <a:r>
              <a:rPr lang="ja-JP" altLang="en-US" sz="2400" b="1" u="sng" spc="3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設定</a:t>
            </a:r>
            <a:r>
              <a:rPr lang="ja-JP" altLang="en-US" sz="2400" b="1" u="sng" spc="3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した</a:t>
            </a:r>
            <a:r>
              <a:rPr lang="ja-JP" altLang="en-US" sz="2400" b="1" u="sng" spc="3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ポイント</a:t>
            </a:r>
            <a:r>
              <a:rPr lang="ja-JP" altLang="en-US" sz="2400" b="1" u="sng" spc="3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へ向かう方法</a:t>
            </a:r>
            <a:endParaRPr lang="en-US" altLang="ja-JP" sz="2400" b="1" u="sng" spc="3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p:txBody>
      </p:sp>
      <p:sp>
        <p:nvSpPr>
          <p:cNvPr id="6" name="正方形/長方形 5"/>
          <p:cNvSpPr/>
          <p:nvPr/>
        </p:nvSpPr>
        <p:spPr bwMode="auto">
          <a:xfrm>
            <a:off x="3060000" y="1449000"/>
            <a:ext cx="8819999" cy="660355"/>
          </a:xfrm>
          <a:prstGeom prst="rect">
            <a:avLst/>
          </a:prstGeom>
          <a:solidFill>
            <a:schemeClr val="tx2"/>
          </a:solidFill>
          <a:ln w="63500" cap="flat" cmpd="sng" algn="ctr">
            <a:solidFill>
              <a:schemeClr val="bg2">
                <a:lumMod val="10000"/>
              </a:schemeClr>
            </a:solidFill>
            <a:prstDash val="solid"/>
            <a:round/>
            <a:headEnd type="none" w="med" len="med"/>
            <a:tailEnd type="none" w="med" len="med"/>
          </a:ln>
          <a:effectLst/>
          <a:extLst/>
        </p:spPr>
        <p:txBody>
          <a:bodyPr vert="horz" wrap="square" lIns="0" tIns="0" rIns="720000" bIns="36000" numCol="1" rtlCol="0" anchor="ctr" anchorCtr="0" compatLnSpc="1">
            <a:prstTxWarp prst="textNoShape">
              <a:avLst/>
            </a:prstTxWarp>
          </a:bodyPr>
          <a:lstStyle/>
          <a:p>
            <a:pPr marL="263525" algn="ctr" defTabSz="984250" eaLnBrk="1" hangingPunct="1">
              <a:tabLst>
                <a:tab pos="2692400" algn="l"/>
                <a:tab pos="3140075" algn="l"/>
              </a:tabLst>
            </a:pPr>
            <a:r>
              <a:rPr lang="ja-JP" altLang="en-US" sz="28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人数：</a:t>
            </a:r>
            <a:r>
              <a:rPr lang="ja-JP" altLang="en-US" sz="28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１人</a:t>
            </a:r>
            <a:r>
              <a:rPr lang="ja-JP" altLang="en-US" sz="28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28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28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実装：</a:t>
            </a:r>
            <a:r>
              <a:rPr lang="en-US" altLang="ja-JP" sz="28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1</a:t>
            </a:r>
            <a:r>
              <a:rPr lang="ja-JP" altLang="en-US" sz="28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か月</a:t>
            </a:r>
            <a:r>
              <a:rPr lang="en-US" altLang="ja-JP" sz="28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28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endParaRPr lang="en-US" altLang="ja-JP" sz="28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p:txBody>
      </p:sp>
      <p:sp>
        <p:nvSpPr>
          <p:cNvPr id="2" name="タイトル 1"/>
          <p:cNvSpPr>
            <a:spLocks noGrp="1"/>
          </p:cNvSpPr>
          <p:nvPr>
            <p:ph type="title"/>
          </p:nvPr>
        </p:nvSpPr>
        <p:spPr>
          <a:xfrm>
            <a:off x="360000" y="219711"/>
            <a:ext cx="11520000" cy="720725"/>
          </a:xfrm>
        </p:spPr>
        <p:txBody>
          <a:bodyPr/>
          <a:lstStyle/>
          <a:p>
            <a:r>
              <a:rPr kumimoji="1" lang="en-US" altLang="ja-JP" sz="5400" dirty="0" smtClean="0"/>
              <a:t>Never Trembling Race</a:t>
            </a:r>
            <a:endParaRPr kumimoji="1" lang="ja-JP" altLang="en-US" sz="5400" dirty="0"/>
          </a:p>
        </p:txBody>
      </p:sp>
      <p:sp>
        <p:nvSpPr>
          <p:cNvPr id="8" name="テキスト ボックス 7"/>
          <p:cNvSpPr txBox="1"/>
          <p:nvPr/>
        </p:nvSpPr>
        <p:spPr>
          <a:xfrm>
            <a:off x="360000" y="1449001"/>
            <a:ext cx="2700000" cy="660354"/>
          </a:xfrm>
          <a:prstGeom prst="rect">
            <a:avLst/>
          </a:prstGeom>
          <a:solidFill>
            <a:schemeClr val="tx2"/>
          </a:solidFill>
          <a:ln w="63500">
            <a:solidFill>
              <a:schemeClr val="bg2">
                <a:lumMod val="10000"/>
              </a:schemeClr>
            </a:solidFill>
          </a:ln>
        </p:spPr>
        <p:txBody>
          <a:bodyPr wrap="none" rtlCol="0" anchor="ctr" anchorCtr="0">
            <a:normAutofit fontScale="92500" lnSpcReduction="10000"/>
          </a:bodyPr>
          <a:lstStyle/>
          <a:p>
            <a:pPr algn="ctr"/>
            <a:r>
              <a:rPr kumimoji="1" lang="en-US" altLang="ja-JP" sz="4400" b="1" dirty="0" smtClean="0">
                <a:solidFill>
                  <a:schemeClr val="bg2">
                    <a:lumMod val="10000"/>
                  </a:schemeClr>
                </a:solidFill>
                <a:latin typeface="ＭＳ Ｐゴシック" panose="020B0600070205080204" pitchFamily="50" charset="-128"/>
                <a:ea typeface="ＭＳ Ｐゴシック" panose="020B0600070205080204" pitchFamily="50" charset="-128"/>
              </a:rPr>
              <a:t>CPU</a:t>
            </a:r>
            <a:r>
              <a:rPr kumimoji="1" lang="ja-JP" altLang="en-US" sz="4400" b="1" dirty="0" smtClean="0">
                <a:solidFill>
                  <a:schemeClr val="bg2">
                    <a:lumMod val="10000"/>
                  </a:schemeClr>
                </a:solidFill>
                <a:latin typeface="ＭＳ Ｐゴシック" panose="020B0600070205080204" pitchFamily="50" charset="-128"/>
                <a:ea typeface="ＭＳ Ｐゴシック" panose="020B0600070205080204" pitchFamily="50" charset="-128"/>
              </a:rPr>
              <a:t>の実装</a:t>
            </a:r>
            <a:endParaRPr kumimoji="1" lang="ja-JP" altLang="en-US" sz="4400" b="1" dirty="0">
              <a:solidFill>
                <a:schemeClr val="bg2">
                  <a:lumMod val="10000"/>
                </a:schemeClr>
              </a:solidFill>
              <a:latin typeface="ＭＳ Ｐゴシック" panose="020B0600070205080204" pitchFamily="50" charset="-128"/>
              <a:ea typeface="ＭＳ Ｐゴシック" panose="020B0600070205080204" pitchFamily="50" charset="-128"/>
            </a:endParaRPr>
          </a:p>
        </p:txBody>
      </p:sp>
      <p:sp>
        <p:nvSpPr>
          <p:cNvPr id="16" name="正方形/長方形 15"/>
          <p:cNvSpPr/>
          <p:nvPr/>
        </p:nvSpPr>
        <p:spPr bwMode="auto">
          <a:xfrm>
            <a:off x="9237600" y="2276231"/>
            <a:ext cx="2520000" cy="540000"/>
          </a:xfrm>
          <a:prstGeom prst="rect">
            <a:avLst/>
          </a:prstGeom>
          <a:solidFill>
            <a:schemeClr val="tx2"/>
          </a:solidFill>
          <a:ln w="25400" cap="flat" cmpd="sng" algn="ctr">
            <a:solidFill>
              <a:srgbClr val="080808"/>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2400" b="0" i="0" u="none" strike="noStrike" cap="none" normalizeH="0" baseline="0" dirty="0" smtClean="0">
                <a:ln>
                  <a:noFill/>
                </a:ln>
                <a:solidFill>
                  <a:schemeClr val="bg2">
                    <a:lumMod val="10000"/>
                  </a:schemeClr>
                </a:solidFill>
                <a:effectLst/>
                <a:latin typeface="ＭＳ Ｐゴシック" panose="020B0600070205080204" pitchFamily="50" charset="-128"/>
                <a:ea typeface="ＭＳ Ｐゴシック" panose="020B0600070205080204" pitchFamily="50" charset="-128"/>
                <a:cs typeface="Arial" charset="0"/>
              </a:rPr>
              <a:t>CarController</a:t>
            </a:r>
            <a:endParaRPr kumimoji="0" lang="ja-JP" altLang="en-US" sz="2400" b="0" i="0" u="none" strike="noStrike" cap="none" normalizeH="0" baseline="0" dirty="0" smtClean="0">
              <a:ln>
                <a:noFill/>
              </a:ln>
              <a:solidFill>
                <a:schemeClr val="bg2">
                  <a:lumMod val="10000"/>
                </a:schemeClr>
              </a:solidFill>
              <a:effectLst/>
              <a:latin typeface="ＭＳ Ｐゴシック" panose="020B0600070205080204" pitchFamily="50" charset="-128"/>
              <a:ea typeface="ＭＳ Ｐゴシック" panose="020B0600070205080204" pitchFamily="50" charset="-128"/>
              <a:cs typeface="Arial" charset="0"/>
            </a:endParaRPr>
          </a:p>
        </p:txBody>
      </p:sp>
      <p:sp>
        <p:nvSpPr>
          <p:cNvPr id="19" name="正方形/長方形 18"/>
          <p:cNvSpPr/>
          <p:nvPr/>
        </p:nvSpPr>
        <p:spPr bwMode="auto">
          <a:xfrm>
            <a:off x="9237600" y="2816231"/>
            <a:ext cx="2520000" cy="900000"/>
          </a:xfrm>
          <a:prstGeom prst="rect">
            <a:avLst/>
          </a:prstGeom>
          <a:solidFill>
            <a:schemeClr val="tx2"/>
          </a:solidFill>
          <a:ln w="25400" cap="flat" cmpd="sng" algn="ctr">
            <a:solidFill>
              <a:srgbClr val="080808"/>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2400" b="0" i="0" u="none" strike="noStrike" cap="none" normalizeH="0" baseline="0" dirty="0" smtClean="0">
                <a:ln>
                  <a:noFill/>
                </a:ln>
                <a:solidFill>
                  <a:schemeClr val="bg2">
                    <a:lumMod val="10000"/>
                  </a:schemeClr>
                </a:solidFill>
                <a:effectLst/>
                <a:latin typeface="ＭＳ Ｐゴシック" panose="020B0600070205080204" pitchFamily="50" charset="-128"/>
                <a:ea typeface="ＭＳ Ｐゴシック" panose="020B0600070205080204" pitchFamily="50" charset="-128"/>
                <a:cs typeface="Arial" charset="0"/>
              </a:rPr>
              <a:t>+Move()</a:t>
            </a:r>
          </a:p>
          <a:p>
            <a:pPr marL="0" marR="0" indent="0" algn="ctr" defTabSz="914400" rtl="0" eaLnBrk="1" fontAlgn="base" latinLnBrk="0" hangingPunct="1">
              <a:lnSpc>
                <a:spcPct val="100000"/>
              </a:lnSpc>
              <a:spcBef>
                <a:spcPct val="0"/>
              </a:spcBef>
              <a:spcAft>
                <a:spcPct val="0"/>
              </a:spcAft>
              <a:buClrTx/>
              <a:buSzTx/>
              <a:buFontTx/>
              <a:buNone/>
              <a:tabLst/>
            </a:pPr>
            <a:r>
              <a:rPr lang="en-US" altLang="ja-JP" sz="24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-GearShift()</a:t>
            </a:r>
          </a:p>
        </p:txBody>
      </p:sp>
      <p:sp>
        <p:nvSpPr>
          <p:cNvPr id="23" name="正方形/長方形 22"/>
          <p:cNvSpPr/>
          <p:nvPr/>
        </p:nvSpPr>
        <p:spPr bwMode="auto">
          <a:xfrm>
            <a:off x="7315200" y="4479608"/>
            <a:ext cx="2160000" cy="540000"/>
          </a:xfrm>
          <a:prstGeom prst="rect">
            <a:avLst/>
          </a:prstGeom>
          <a:solidFill>
            <a:schemeClr val="tx2"/>
          </a:solidFill>
          <a:ln w="25400" cap="flat" cmpd="sng" algn="ctr">
            <a:solidFill>
              <a:srgbClr val="080808"/>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2400" b="0" i="0" u="none" strike="noStrike" cap="none" normalizeH="0" baseline="0" dirty="0" smtClean="0">
                <a:ln>
                  <a:noFill/>
                </a:ln>
                <a:solidFill>
                  <a:schemeClr val="bg2">
                    <a:lumMod val="10000"/>
                  </a:schemeClr>
                </a:solidFill>
                <a:effectLst/>
                <a:latin typeface="ＭＳ Ｐゴシック" panose="020B0600070205080204" pitchFamily="50" charset="-128"/>
                <a:ea typeface="ＭＳ Ｐゴシック" panose="020B0600070205080204" pitchFamily="50" charset="-128"/>
                <a:cs typeface="Arial" charset="0"/>
              </a:rPr>
              <a:t>AutoRun</a:t>
            </a:r>
            <a:endParaRPr kumimoji="0" lang="ja-JP" altLang="en-US" sz="2400" b="0" i="0" u="none" strike="noStrike" cap="none" normalizeH="0" baseline="0" dirty="0" smtClean="0">
              <a:ln>
                <a:noFill/>
              </a:ln>
              <a:solidFill>
                <a:schemeClr val="bg2">
                  <a:lumMod val="10000"/>
                </a:schemeClr>
              </a:solidFill>
              <a:effectLst/>
              <a:latin typeface="ＭＳ Ｐゴシック" panose="020B0600070205080204" pitchFamily="50" charset="-128"/>
              <a:ea typeface="ＭＳ Ｐゴシック" panose="020B0600070205080204" pitchFamily="50" charset="-128"/>
              <a:cs typeface="Arial" charset="0"/>
            </a:endParaRPr>
          </a:p>
        </p:txBody>
      </p:sp>
      <p:sp>
        <p:nvSpPr>
          <p:cNvPr id="24" name="正方形/長方形 23"/>
          <p:cNvSpPr/>
          <p:nvPr/>
        </p:nvSpPr>
        <p:spPr bwMode="auto">
          <a:xfrm>
            <a:off x="7315200" y="5019608"/>
            <a:ext cx="2160000" cy="900000"/>
          </a:xfrm>
          <a:prstGeom prst="rect">
            <a:avLst/>
          </a:prstGeom>
          <a:solidFill>
            <a:schemeClr val="tx2"/>
          </a:solidFill>
          <a:ln w="25400" cap="flat" cmpd="sng" algn="ctr">
            <a:solidFill>
              <a:srgbClr val="080808"/>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24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a:t>
            </a:r>
            <a:r>
              <a:rPr kumimoji="0" lang="en-US" altLang="ja-JP" sz="2400" b="0" i="0" u="none" strike="noStrike" cap="none" normalizeH="0" baseline="0" dirty="0" smtClean="0">
                <a:ln>
                  <a:noFill/>
                </a:ln>
                <a:solidFill>
                  <a:schemeClr val="bg2">
                    <a:lumMod val="10000"/>
                  </a:schemeClr>
                </a:solidFill>
                <a:effectLst/>
                <a:latin typeface="ＭＳ Ｐゴシック" panose="020B0600070205080204" pitchFamily="50" charset="-128"/>
                <a:ea typeface="ＭＳ Ｐゴシック" panose="020B0600070205080204" pitchFamily="50" charset="-128"/>
                <a:cs typeface="Arial" charset="0"/>
              </a:rPr>
              <a:t>CheckWay()</a:t>
            </a:r>
          </a:p>
          <a:p>
            <a:pPr algn="ctr" eaLnBrk="1" hangingPunct="1"/>
            <a:r>
              <a:rPr lang="en-US" altLang="ja-JP" sz="24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a:t>
            </a:r>
            <a:r>
              <a:rPr lang="en-US" altLang="ja-JP" sz="24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en-US" altLang="ja-JP" sz="24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CheckFront()</a:t>
            </a:r>
          </a:p>
        </p:txBody>
      </p:sp>
      <p:sp>
        <p:nvSpPr>
          <p:cNvPr id="30" name="正方形/長方形 29"/>
          <p:cNvSpPr/>
          <p:nvPr/>
        </p:nvSpPr>
        <p:spPr bwMode="auto">
          <a:xfrm>
            <a:off x="9597600" y="4479608"/>
            <a:ext cx="2160000" cy="540000"/>
          </a:xfrm>
          <a:prstGeom prst="rect">
            <a:avLst/>
          </a:prstGeom>
          <a:solidFill>
            <a:schemeClr val="tx2"/>
          </a:solidFill>
          <a:ln w="25400" cap="flat" cmpd="sng" algn="ctr">
            <a:solidFill>
              <a:srgbClr val="080808"/>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2400" b="0" i="0" u="none" strike="noStrike" cap="none" normalizeH="0" baseline="0" dirty="0" smtClean="0">
                <a:ln>
                  <a:noFill/>
                </a:ln>
                <a:solidFill>
                  <a:schemeClr val="bg2">
                    <a:lumMod val="10000"/>
                  </a:schemeClr>
                </a:solidFill>
                <a:effectLst/>
                <a:latin typeface="ＭＳ Ｐゴシック" panose="020B0600070205080204" pitchFamily="50" charset="-128"/>
                <a:ea typeface="ＭＳ Ｐゴシック" panose="020B0600070205080204" pitchFamily="50" charset="-128"/>
                <a:cs typeface="Arial" charset="0"/>
              </a:rPr>
              <a:t>CarAIPoint</a:t>
            </a:r>
            <a:endParaRPr kumimoji="0" lang="ja-JP" altLang="en-US" sz="2400" b="0" i="0" u="none" strike="noStrike" cap="none" normalizeH="0" baseline="0" dirty="0" smtClean="0">
              <a:ln>
                <a:noFill/>
              </a:ln>
              <a:solidFill>
                <a:schemeClr val="bg2">
                  <a:lumMod val="10000"/>
                </a:schemeClr>
              </a:solidFill>
              <a:effectLst/>
              <a:latin typeface="ＭＳ Ｐゴシック" panose="020B0600070205080204" pitchFamily="50" charset="-128"/>
              <a:ea typeface="ＭＳ Ｐゴシック" panose="020B0600070205080204" pitchFamily="50" charset="-128"/>
              <a:cs typeface="Arial" charset="0"/>
            </a:endParaRPr>
          </a:p>
        </p:txBody>
      </p:sp>
      <p:sp>
        <p:nvSpPr>
          <p:cNvPr id="31" name="正方形/長方形 30"/>
          <p:cNvSpPr/>
          <p:nvPr/>
        </p:nvSpPr>
        <p:spPr bwMode="auto">
          <a:xfrm>
            <a:off x="9597600" y="5019608"/>
            <a:ext cx="2160000" cy="900000"/>
          </a:xfrm>
          <a:prstGeom prst="rect">
            <a:avLst/>
          </a:prstGeom>
          <a:solidFill>
            <a:schemeClr val="tx2"/>
          </a:solidFill>
          <a:ln w="25400" cap="flat" cmpd="sng" algn="ctr">
            <a:solidFill>
              <a:srgbClr val="080808"/>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24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a:t>
            </a:r>
            <a:r>
              <a:rPr kumimoji="0" lang="en-US" altLang="ja-JP" sz="2400" b="0" i="0" u="none" strike="noStrike" cap="none" normalizeH="0" baseline="0" dirty="0" smtClean="0">
                <a:ln>
                  <a:noFill/>
                </a:ln>
                <a:solidFill>
                  <a:schemeClr val="bg2">
                    <a:lumMod val="10000"/>
                  </a:schemeClr>
                </a:solidFill>
                <a:effectLst/>
                <a:latin typeface="ＭＳ Ｐゴシック" panose="020B0600070205080204" pitchFamily="50" charset="-128"/>
                <a:ea typeface="ＭＳ Ｐゴシック" panose="020B0600070205080204" pitchFamily="50" charset="-128"/>
                <a:cs typeface="Arial" charset="0"/>
              </a:rPr>
              <a:t>SetTarget()</a:t>
            </a:r>
          </a:p>
        </p:txBody>
      </p:sp>
      <p:cxnSp>
        <p:nvCxnSpPr>
          <p:cNvPr id="33" name="直線矢印コネクタ 32"/>
          <p:cNvCxnSpPr>
            <a:stCxn id="30" idx="0"/>
          </p:cNvCxnSpPr>
          <p:nvPr/>
        </p:nvCxnSpPr>
        <p:spPr bwMode="auto">
          <a:xfrm flipV="1">
            <a:off x="10677600" y="3716230"/>
            <a:ext cx="0" cy="763378"/>
          </a:xfrm>
          <a:prstGeom prst="straightConnector1">
            <a:avLst/>
          </a:prstGeom>
          <a:solidFill>
            <a:srgbClr val="E2ECF6"/>
          </a:solidFill>
          <a:ln w="76200"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カギ線コネクタ 45"/>
          <p:cNvCxnSpPr>
            <a:stCxn id="23" idx="0"/>
          </p:cNvCxnSpPr>
          <p:nvPr/>
        </p:nvCxnSpPr>
        <p:spPr bwMode="auto">
          <a:xfrm rot="5400000" flipH="1" flipV="1">
            <a:off x="9385168" y="3187178"/>
            <a:ext cx="302463" cy="2282399"/>
          </a:xfrm>
          <a:prstGeom prst="bentConnector2">
            <a:avLst/>
          </a:prstGeom>
          <a:solidFill>
            <a:srgbClr val="E2ECF6"/>
          </a:solidFill>
          <a:ln w="7620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6506838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p:cNvSpPr/>
          <p:nvPr/>
        </p:nvSpPr>
        <p:spPr bwMode="auto">
          <a:xfrm>
            <a:off x="359998" y="2109354"/>
            <a:ext cx="5760000" cy="4379645"/>
          </a:xfrm>
          <a:prstGeom prst="rect">
            <a:avLst/>
          </a:prstGeom>
          <a:solidFill>
            <a:schemeClr val="tx2"/>
          </a:solidFill>
          <a:ln w="63500" cap="flat" cmpd="sng" algn="ctr">
            <a:solidFill>
              <a:srgbClr val="080808"/>
            </a:solidFill>
            <a:prstDash val="solid"/>
            <a:round/>
            <a:headEnd type="none" w="med" len="med"/>
            <a:tailEnd type="none" w="med" len="med"/>
          </a:ln>
          <a:effectLst/>
          <a:extLst/>
        </p:spPr>
        <p:txBody>
          <a:bodyPr vert="horz" wrap="square" lIns="91440" tIns="45720" rIns="0" bIns="45720" numCol="1" rtlCol="0" anchor="t" anchorCtr="0" compatLnSpc="1">
            <a:prstTxWarp prst="textNoShape">
              <a:avLst/>
            </a:prstTxWarp>
          </a:bodyPr>
          <a:lstStyle/>
          <a:p>
            <a:pPr marL="173038" marR="0" algn="l" defTabSz="914400" rtl="0" eaLnBrk="1" fontAlgn="base" latinLnBrk="0" hangingPunct="1">
              <a:lnSpc>
                <a:spcPct val="150000"/>
              </a:lnSpc>
              <a:spcBef>
                <a:spcPct val="0"/>
              </a:spcBef>
              <a:spcAft>
                <a:spcPct val="0"/>
              </a:spcAft>
              <a:buClrTx/>
              <a:buSzTx/>
              <a:buFontTx/>
              <a:buNone/>
              <a:tabLst>
                <a:tab pos="173038" algn="l"/>
              </a:tabLst>
            </a:pPr>
            <a:r>
              <a:rPr kumimoji="0" lang="en-US" altLang="ja-JP" sz="2000" b="0" i="0" u="none" strike="noStrike" cap="none" normalizeH="0" baseline="0" dirty="0" smtClean="0">
                <a:ln>
                  <a:noFill/>
                </a:ln>
                <a:solidFill>
                  <a:schemeClr val="bg2">
                    <a:lumMod val="10000"/>
                  </a:schemeClr>
                </a:solidFill>
                <a:effectLst/>
                <a:latin typeface="ＭＳ Ｐゴシック" panose="020B0600070205080204" pitchFamily="50" charset="-128"/>
                <a:ea typeface="ＭＳ Ｐゴシック" panose="020B0600070205080204" pitchFamily="50" charset="-128"/>
                <a:cs typeface="Arial" charset="0"/>
              </a:rPr>
              <a:t>Unity</a:t>
            </a:r>
            <a:r>
              <a:rPr kumimoji="0" lang="ja-JP" altLang="en-US" sz="2000" b="0" i="0" u="none" strike="noStrike" cap="none" normalizeH="0" baseline="0" dirty="0" smtClean="0">
                <a:ln>
                  <a:noFill/>
                </a:ln>
                <a:solidFill>
                  <a:schemeClr val="bg2">
                    <a:lumMod val="10000"/>
                  </a:schemeClr>
                </a:solidFill>
                <a:effectLst/>
                <a:latin typeface="ＭＳ Ｐゴシック" panose="020B0600070205080204" pitchFamily="50" charset="-128"/>
                <a:ea typeface="ＭＳ Ｐゴシック" panose="020B0600070205080204" pitchFamily="50" charset="-128"/>
                <a:cs typeface="Arial" charset="0"/>
              </a:rPr>
              <a:t>の</a:t>
            </a:r>
            <a:r>
              <a:rPr kumimoji="0" lang="en-US" altLang="ja-JP" sz="2000" b="0" i="0" u="none" strike="noStrike" cap="none" normalizeH="0" baseline="0" dirty="0" smtClean="0">
                <a:ln>
                  <a:noFill/>
                </a:ln>
                <a:solidFill>
                  <a:schemeClr val="bg2">
                    <a:lumMod val="10000"/>
                  </a:schemeClr>
                </a:solidFill>
                <a:effectLst/>
                <a:latin typeface="ＭＳ Ｐゴシック" panose="020B0600070205080204" pitchFamily="50" charset="-128"/>
                <a:ea typeface="ＭＳ Ｐゴシック" panose="020B0600070205080204" pitchFamily="50" charset="-128"/>
                <a:cs typeface="Arial" charset="0"/>
              </a:rPr>
              <a:t>Raycast</a:t>
            </a:r>
            <a:r>
              <a:rPr kumimoji="0" lang="ja-JP" altLang="en-US" sz="2000" b="0" i="0" u="none" strike="noStrike" cap="none" normalizeH="0" baseline="0" dirty="0" smtClean="0">
                <a:ln>
                  <a:noFill/>
                </a:ln>
                <a:solidFill>
                  <a:schemeClr val="bg2">
                    <a:lumMod val="10000"/>
                  </a:schemeClr>
                </a:solidFill>
                <a:effectLst/>
                <a:latin typeface="ＭＳ Ｐゴシック" panose="020B0600070205080204" pitchFamily="50" charset="-128"/>
                <a:ea typeface="ＭＳ Ｐゴシック" panose="020B0600070205080204" pitchFamily="50" charset="-128"/>
                <a:cs typeface="Arial" charset="0"/>
              </a:rPr>
              <a:t>という機能を使って検知をしました。</a:t>
            </a:r>
            <a:endParaRPr kumimoji="0" lang="en-US" altLang="ja-JP" b="0" i="0" u="none" strike="noStrike" cap="none" normalizeH="0" baseline="0" dirty="0" smtClean="0">
              <a:ln>
                <a:noFill/>
              </a:ln>
              <a:solidFill>
                <a:schemeClr val="bg2">
                  <a:lumMod val="10000"/>
                </a:schemeClr>
              </a:solidFill>
              <a:effectLst/>
              <a:latin typeface="ＭＳ Ｐゴシック" panose="020B0600070205080204" pitchFamily="50" charset="-128"/>
              <a:ea typeface="ＭＳ Ｐゴシック" panose="020B0600070205080204" pitchFamily="50" charset="-128"/>
              <a:cs typeface="Arial" charset="0"/>
            </a:endParaRPr>
          </a:p>
          <a:p>
            <a:pPr marL="0" marR="0" indent="0" algn="l" defTabSz="914400" rtl="0" eaLnBrk="1" fontAlgn="base" latinLnBrk="0" hangingPunct="1">
              <a:lnSpc>
                <a:spcPct val="150000"/>
              </a:lnSpc>
              <a:spcBef>
                <a:spcPct val="0"/>
              </a:spcBef>
              <a:spcAft>
                <a:spcPct val="0"/>
              </a:spcAft>
              <a:buClrTx/>
              <a:buSzTx/>
              <a:buFontTx/>
              <a:buNone/>
              <a:tabLst>
                <a:tab pos="263525" algn="l"/>
                <a:tab pos="893763" algn="l"/>
              </a:tabLst>
            </a:pPr>
            <a:r>
              <a:rPr lang="en-US" altLang="ja-JP"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endParaRPr kumimoji="0" lang="ja-JP" altLang="en-US" b="0" i="0" u="none" strike="noStrike" cap="none" normalizeH="0" baseline="0" dirty="0" smtClean="0">
              <a:ln>
                <a:noFill/>
              </a:ln>
              <a:solidFill>
                <a:schemeClr val="bg2">
                  <a:lumMod val="10000"/>
                </a:schemeClr>
              </a:solidFill>
              <a:effectLst/>
              <a:latin typeface="ＭＳ Ｐゴシック" panose="020B0600070205080204" pitchFamily="50" charset="-128"/>
              <a:ea typeface="ＭＳ Ｐゴシック" panose="020B0600070205080204" pitchFamily="50" charset="-128"/>
              <a:cs typeface="Arial" charset="0"/>
            </a:endParaRPr>
          </a:p>
        </p:txBody>
      </p:sp>
      <p:sp>
        <p:nvSpPr>
          <p:cNvPr id="6" name="正方形/長方形 5"/>
          <p:cNvSpPr/>
          <p:nvPr/>
        </p:nvSpPr>
        <p:spPr bwMode="auto">
          <a:xfrm>
            <a:off x="3060000" y="1449000"/>
            <a:ext cx="8819999" cy="660355"/>
          </a:xfrm>
          <a:prstGeom prst="rect">
            <a:avLst/>
          </a:prstGeom>
          <a:solidFill>
            <a:schemeClr val="tx2"/>
          </a:solidFill>
          <a:ln w="63500" cap="flat" cmpd="sng" algn="ctr">
            <a:solidFill>
              <a:schemeClr val="bg2">
                <a:lumMod val="10000"/>
              </a:schemeClr>
            </a:solidFill>
            <a:prstDash val="solid"/>
            <a:round/>
            <a:headEnd type="none" w="med" len="med"/>
            <a:tailEnd type="none" w="med" len="med"/>
          </a:ln>
          <a:effectLst/>
          <a:extLst/>
        </p:spPr>
        <p:txBody>
          <a:bodyPr vert="horz" wrap="square" lIns="0" tIns="0" rIns="720000" bIns="36000" numCol="1" rtlCol="0" anchor="ctr" anchorCtr="0" compatLnSpc="1">
            <a:prstTxWarp prst="textNoShape">
              <a:avLst/>
            </a:prstTxWarp>
          </a:bodyPr>
          <a:lstStyle/>
          <a:p>
            <a:pPr marL="263525" defTabSz="984250" eaLnBrk="1" hangingPunct="1">
              <a:tabLst>
                <a:tab pos="1974850" algn="l"/>
                <a:tab pos="3140075" algn="l"/>
              </a:tabLst>
            </a:pPr>
            <a:r>
              <a:rPr lang="en-US" altLang="ja-JP" sz="28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2800" spc="3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道路</a:t>
            </a:r>
            <a:r>
              <a:rPr lang="ja-JP" altLang="en-US" sz="2800" spc="3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を検知して求める</a:t>
            </a:r>
            <a:r>
              <a:rPr lang="ja-JP" altLang="en-US" sz="2800" spc="3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方法</a:t>
            </a:r>
            <a:r>
              <a:rPr lang="ja-JP" altLang="en-US" sz="28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endParaRPr lang="en-US" altLang="ja-JP" sz="28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p:txBody>
      </p:sp>
      <p:sp>
        <p:nvSpPr>
          <p:cNvPr id="2" name="タイトル 1"/>
          <p:cNvSpPr>
            <a:spLocks noGrp="1"/>
          </p:cNvSpPr>
          <p:nvPr>
            <p:ph type="title"/>
          </p:nvPr>
        </p:nvSpPr>
        <p:spPr>
          <a:xfrm>
            <a:off x="360000" y="219711"/>
            <a:ext cx="11520000" cy="720725"/>
          </a:xfrm>
        </p:spPr>
        <p:txBody>
          <a:bodyPr/>
          <a:lstStyle/>
          <a:p>
            <a:r>
              <a:rPr kumimoji="1" lang="en-US" altLang="ja-JP" sz="5400" dirty="0" smtClean="0"/>
              <a:t>Never Trembling Race</a:t>
            </a:r>
            <a:endParaRPr kumimoji="1" lang="ja-JP" altLang="en-US" sz="5400" dirty="0"/>
          </a:p>
        </p:txBody>
      </p:sp>
      <p:sp>
        <p:nvSpPr>
          <p:cNvPr id="8" name="テキスト ボックス 7"/>
          <p:cNvSpPr txBox="1"/>
          <p:nvPr/>
        </p:nvSpPr>
        <p:spPr>
          <a:xfrm>
            <a:off x="360000" y="1449001"/>
            <a:ext cx="2700000" cy="660354"/>
          </a:xfrm>
          <a:prstGeom prst="rect">
            <a:avLst/>
          </a:prstGeom>
          <a:solidFill>
            <a:schemeClr val="tx2"/>
          </a:solidFill>
          <a:ln w="63500">
            <a:solidFill>
              <a:schemeClr val="bg2">
                <a:lumMod val="10000"/>
              </a:schemeClr>
            </a:solidFill>
          </a:ln>
        </p:spPr>
        <p:txBody>
          <a:bodyPr wrap="none" rtlCol="0" anchor="ctr" anchorCtr="0">
            <a:normAutofit fontScale="92500" lnSpcReduction="10000"/>
          </a:bodyPr>
          <a:lstStyle/>
          <a:p>
            <a:pPr algn="ctr"/>
            <a:r>
              <a:rPr kumimoji="1" lang="en-US" altLang="ja-JP" sz="4400" b="1" dirty="0" smtClean="0">
                <a:solidFill>
                  <a:schemeClr val="bg2">
                    <a:lumMod val="10000"/>
                  </a:schemeClr>
                </a:solidFill>
                <a:latin typeface="ＭＳ Ｐゴシック" panose="020B0600070205080204" pitchFamily="50" charset="-128"/>
                <a:ea typeface="ＭＳ Ｐゴシック" panose="020B0600070205080204" pitchFamily="50" charset="-128"/>
              </a:rPr>
              <a:t>CPU</a:t>
            </a:r>
            <a:r>
              <a:rPr kumimoji="1" lang="ja-JP" altLang="en-US" sz="4400" b="1" dirty="0" smtClean="0">
                <a:solidFill>
                  <a:schemeClr val="bg2">
                    <a:lumMod val="10000"/>
                  </a:schemeClr>
                </a:solidFill>
                <a:latin typeface="ＭＳ Ｐゴシック" panose="020B0600070205080204" pitchFamily="50" charset="-128"/>
                <a:ea typeface="ＭＳ Ｐゴシック" panose="020B0600070205080204" pitchFamily="50" charset="-128"/>
              </a:rPr>
              <a:t>の実装</a:t>
            </a:r>
            <a:endParaRPr kumimoji="1" lang="ja-JP" altLang="en-US" sz="4400" b="1" dirty="0">
              <a:solidFill>
                <a:schemeClr val="bg2">
                  <a:lumMod val="10000"/>
                </a:schemeClr>
              </a:solidFill>
              <a:latin typeface="ＭＳ Ｐゴシック" panose="020B0600070205080204" pitchFamily="50" charset="-128"/>
              <a:ea typeface="ＭＳ Ｐゴシック" panose="020B0600070205080204" pitchFamily="50" charset="-128"/>
            </a:endParaRPr>
          </a:p>
        </p:txBody>
      </p:sp>
      <p:sp>
        <p:nvSpPr>
          <p:cNvPr id="18" name="正方形/長方形 17"/>
          <p:cNvSpPr/>
          <p:nvPr/>
        </p:nvSpPr>
        <p:spPr bwMode="auto">
          <a:xfrm>
            <a:off x="359998" y="2617919"/>
            <a:ext cx="5760000" cy="1980000"/>
          </a:xfrm>
          <a:prstGeom prst="rect">
            <a:avLst/>
          </a:prstGeom>
          <a:solidFill>
            <a:srgbClr val="FFCCFF"/>
          </a:solidFill>
          <a:ln w="63500" cap="flat" cmpd="sng" algn="ctr">
            <a:solidFill>
              <a:srgbClr val="080808"/>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1" hangingPunct="1">
              <a:lnSpc>
                <a:spcPct val="150000"/>
              </a:lnSpc>
              <a:tabLst>
                <a:tab pos="176213" algn="l"/>
                <a:tab pos="893763" algn="l"/>
              </a:tabLst>
            </a:pPr>
            <a:r>
              <a:rPr lang="en-US" altLang="ja-JP"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①</a:t>
            </a:r>
            <a:r>
              <a:rPr lang="ja-JP" altLang="en-US" sz="20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レイを車体</a:t>
            </a:r>
            <a:r>
              <a:rPr lang="ja-JP" altLang="en-US"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から左右</a:t>
            </a:r>
            <a:r>
              <a:rPr lang="ja-JP" altLang="en-US" sz="20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と正面</a:t>
            </a:r>
            <a:r>
              <a:rPr lang="ja-JP" altLang="en-US"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へ飛ばします</a:t>
            </a:r>
            <a:r>
              <a:rPr lang="ja-JP" altLang="en-US" sz="20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a:t>
            </a:r>
            <a:endParaRPr lang="en-US" altLang="ja-JP" sz="20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p:txBody>
      </p:sp>
      <p:pic>
        <p:nvPicPr>
          <p:cNvPr id="11" name="図 10"/>
          <p:cNvPicPr>
            <a:picLocks noChangeAspect="1"/>
          </p:cNvPicPr>
          <p:nvPr/>
        </p:nvPicPr>
        <p:blipFill rotWithShape="1">
          <a:blip r:embed="rId3"/>
          <a:srcRect l="8826" t="46179" r="69000" b="36294"/>
          <a:stretch/>
        </p:blipFill>
        <p:spPr>
          <a:xfrm>
            <a:off x="1603904" y="3171317"/>
            <a:ext cx="2912192" cy="1285596"/>
          </a:xfrm>
          <a:prstGeom prst="rect">
            <a:avLst/>
          </a:prstGeom>
          <a:ln w="19050">
            <a:solidFill>
              <a:schemeClr val="accent6">
                <a:lumMod val="50000"/>
              </a:schemeClr>
            </a:solidFill>
          </a:ln>
        </p:spPr>
      </p:pic>
      <p:sp>
        <p:nvSpPr>
          <p:cNvPr id="19" name="正方形/長方形 18"/>
          <p:cNvSpPr/>
          <p:nvPr/>
        </p:nvSpPr>
        <p:spPr bwMode="auto">
          <a:xfrm>
            <a:off x="359998" y="4597919"/>
            <a:ext cx="5760000" cy="1891080"/>
          </a:xfrm>
          <a:prstGeom prst="rect">
            <a:avLst/>
          </a:prstGeom>
          <a:solidFill>
            <a:srgbClr val="FFFFCC"/>
          </a:solidFill>
          <a:ln w="63500" cap="flat" cmpd="sng" algn="ctr">
            <a:solidFill>
              <a:srgbClr val="080808"/>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1" hangingPunct="1">
              <a:lnSpc>
                <a:spcPct val="150000"/>
              </a:lnSpc>
              <a:tabLst>
                <a:tab pos="173038" algn="l"/>
                <a:tab pos="893763" algn="l"/>
              </a:tabLst>
            </a:pPr>
            <a:r>
              <a:rPr lang="en-US" altLang="ja-JP"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②</a:t>
            </a:r>
            <a:r>
              <a:rPr lang="ja-JP" altLang="en-US" sz="20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そのレイから地面へレイ</a:t>
            </a:r>
            <a:r>
              <a:rPr lang="ja-JP" altLang="en-US"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を</a:t>
            </a:r>
            <a:endParaRPr lang="en-US" altLang="ja-JP"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a:p>
            <a:pPr eaLnBrk="1" hangingPunct="1">
              <a:lnSpc>
                <a:spcPct val="150000"/>
              </a:lnSpc>
              <a:tabLst>
                <a:tab pos="173038" algn="l"/>
                <a:tab pos="893763" algn="l"/>
              </a:tabLst>
            </a:pPr>
            <a:r>
              <a:rPr lang="en-US" altLang="ja-JP"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飛ばし</a:t>
            </a:r>
            <a:r>
              <a:rPr lang="ja-JP" altLang="en-US" sz="20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、その判定がある間</a:t>
            </a:r>
            <a:r>
              <a:rPr lang="ja-JP" altLang="en-US"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は</a:t>
            </a:r>
            <a:endParaRPr lang="en-US" altLang="ja-JP"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a:p>
            <a:pPr eaLnBrk="1" hangingPunct="1">
              <a:lnSpc>
                <a:spcPct val="150000"/>
              </a:lnSpc>
              <a:tabLst>
                <a:tab pos="173038" algn="l"/>
                <a:tab pos="893763" algn="l"/>
              </a:tabLst>
            </a:pPr>
            <a:r>
              <a:rPr lang="en-US" altLang="ja-JP"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地面</a:t>
            </a:r>
            <a:r>
              <a:rPr lang="ja-JP" altLang="en-US" sz="20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が続いてると判断します。</a:t>
            </a:r>
            <a:endParaRPr lang="en-US" altLang="ja-JP" sz="20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p:txBody>
      </p:sp>
      <p:pic>
        <p:nvPicPr>
          <p:cNvPr id="3" name="図 2"/>
          <p:cNvPicPr>
            <a:picLocks/>
          </p:cNvPicPr>
          <p:nvPr/>
        </p:nvPicPr>
        <p:blipFill rotWithShape="1">
          <a:blip r:embed="rId4"/>
          <a:srcRect l="83" t="24247" r="54062" b="54405"/>
          <a:stretch/>
        </p:blipFill>
        <p:spPr>
          <a:xfrm>
            <a:off x="3890407" y="4945392"/>
            <a:ext cx="2115539" cy="1323628"/>
          </a:xfrm>
          <a:prstGeom prst="rect">
            <a:avLst/>
          </a:prstGeom>
          <a:ln w="19050">
            <a:solidFill>
              <a:schemeClr val="accent6">
                <a:lumMod val="50000"/>
              </a:schemeClr>
            </a:solidFill>
          </a:ln>
        </p:spPr>
      </p:pic>
      <p:sp>
        <p:nvSpPr>
          <p:cNvPr id="20" name="正方形/長方形 19"/>
          <p:cNvSpPr/>
          <p:nvPr/>
        </p:nvSpPr>
        <p:spPr bwMode="auto">
          <a:xfrm>
            <a:off x="6119998" y="2109355"/>
            <a:ext cx="5760000" cy="2259445"/>
          </a:xfrm>
          <a:prstGeom prst="rect">
            <a:avLst/>
          </a:prstGeom>
          <a:solidFill>
            <a:srgbClr val="CCECFF"/>
          </a:solidFill>
          <a:ln w="63500" cap="flat" cmpd="sng" algn="ctr">
            <a:solidFill>
              <a:srgbClr val="080808"/>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1" hangingPunct="1">
              <a:lnSpc>
                <a:spcPct val="150000"/>
              </a:lnSpc>
              <a:tabLst>
                <a:tab pos="173038" algn="l"/>
                <a:tab pos="893763" algn="l"/>
              </a:tabLst>
            </a:pPr>
            <a:r>
              <a:rPr lang="en-US" altLang="ja-JP"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③</a:t>
            </a:r>
            <a:r>
              <a:rPr lang="ja-JP" altLang="en-US" sz="20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左右の地面への</a:t>
            </a:r>
            <a:r>
              <a:rPr lang="ja-JP" altLang="en-US"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判定</a:t>
            </a:r>
            <a:endParaRPr lang="en-US" altLang="ja-JP"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a:p>
            <a:pPr eaLnBrk="1" hangingPunct="1">
              <a:lnSpc>
                <a:spcPct val="150000"/>
              </a:lnSpc>
              <a:tabLst>
                <a:tab pos="173038" algn="l"/>
                <a:tab pos="893763" algn="l"/>
              </a:tabLst>
            </a:pPr>
            <a:r>
              <a:rPr lang="en-US" altLang="ja-JP"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が</a:t>
            </a:r>
            <a:r>
              <a:rPr lang="ja-JP" altLang="en-US" sz="20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なくなったとき</a:t>
            </a:r>
            <a:r>
              <a:rPr lang="ja-JP" altLang="en-US"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、離れた</a:t>
            </a:r>
            <a:endParaRPr lang="en-US" altLang="ja-JP"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a:p>
            <a:pPr eaLnBrk="1" hangingPunct="1">
              <a:lnSpc>
                <a:spcPct val="150000"/>
              </a:lnSpc>
              <a:tabLst>
                <a:tab pos="173038" algn="l"/>
                <a:tab pos="893763" algn="l"/>
              </a:tabLst>
            </a:pPr>
            <a:r>
              <a:rPr lang="en-US" altLang="ja-JP"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レイ</a:t>
            </a:r>
            <a:r>
              <a:rPr lang="ja-JP" altLang="en-US" sz="20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に応じたカーブ量</a:t>
            </a:r>
            <a:r>
              <a:rPr lang="ja-JP" altLang="en-US"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を</a:t>
            </a:r>
            <a:endParaRPr lang="en-US" altLang="ja-JP"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a:p>
            <a:pPr eaLnBrk="1" hangingPunct="1">
              <a:lnSpc>
                <a:spcPct val="150000"/>
              </a:lnSpc>
              <a:tabLst>
                <a:tab pos="173038" algn="l"/>
                <a:tab pos="893763" algn="l"/>
              </a:tabLst>
            </a:pPr>
            <a:r>
              <a:rPr lang="en-US" altLang="ja-JP" sz="20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求めます</a:t>
            </a:r>
            <a:r>
              <a:rPr lang="ja-JP" altLang="en-US" sz="20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a:t>
            </a:r>
            <a:endParaRPr lang="en-US" altLang="ja-JP" sz="20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p:txBody>
      </p:sp>
      <p:sp>
        <p:nvSpPr>
          <p:cNvPr id="21" name="正方形/長方形 20"/>
          <p:cNvSpPr/>
          <p:nvPr/>
        </p:nvSpPr>
        <p:spPr bwMode="auto">
          <a:xfrm>
            <a:off x="6119998" y="4368800"/>
            <a:ext cx="5760000" cy="2120199"/>
          </a:xfrm>
          <a:prstGeom prst="rect">
            <a:avLst/>
          </a:prstGeom>
          <a:solidFill>
            <a:srgbClr val="E6E8E4"/>
          </a:solidFill>
          <a:ln w="63500" cap="flat" cmpd="sng" algn="ctr">
            <a:solidFill>
              <a:srgbClr val="080808"/>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63525" eaLnBrk="1" hangingPunct="1">
              <a:lnSpc>
                <a:spcPct val="150000"/>
              </a:lnSpc>
              <a:tabLst>
                <a:tab pos="263525" algn="l"/>
                <a:tab pos="893763" algn="l"/>
              </a:tabLst>
            </a:pPr>
            <a:r>
              <a:rPr lang="ja-JP" altLang="en-US"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④正面のレイは判定</a:t>
            </a:r>
            <a:r>
              <a:rPr lang="ja-JP" altLang="en-US"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が</a:t>
            </a:r>
            <a:endParaRPr lang="en-US" altLang="ja-JP"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a:p>
            <a:pPr marL="263525" eaLnBrk="1" hangingPunct="1">
              <a:lnSpc>
                <a:spcPct val="150000"/>
              </a:lnSpc>
              <a:tabLst>
                <a:tab pos="263525" algn="l"/>
                <a:tab pos="893763" algn="l"/>
              </a:tabLst>
            </a:pPr>
            <a:r>
              <a:rPr lang="ja-JP" altLang="en-US"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ある</a:t>
            </a:r>
            <a:r>
              <a:rPr lang="ja-JP" altLang="en-US"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間アクセルを踏み続け</a:t>
            </a:r>
            <a:r>
              <a:rPr lang="ja-JP" altLang="en-US"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a:t>
            </a:r>
            <a:endParaRPr lang="en-US" altLang="ja-JP"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a:p>
            <a:pPr marL="263525" eaLnBrk="1" hangingPunct="1">
              <a:lnSpc>
                <a:spcPct val="150000"/>
              </a:lnSpc>
              <a:tabLst>
                <a:tab pos="263525" algn="l"/>
                <a:tab pos="893763" algn="l"/>
              </a:tabLst>
            </a:pPr>
            <a:r>
              <a:rPr lang="ja-JP" altLang="en-US"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無く</a:t>
            </a:r>
            <a:r>
              <a:rPr lang="ja-JP" altLang="en-US"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なったときに徐々</a:t>
            </a:r>
            <a:r>
              <a:rPr lang="ja-JP" altLang="en-US"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に</a:t>
            </a:r>
            <a:endParaRPr lang="en-US" altLang="ja-JP"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a:p>
            <a:pPr marL="263525" eaLnBrk="1" hangingPunct="1">
              <a:lnSpc>
                <a:spcPct val="150000"/>
              </a:lnSpc>
              <a:tabLst>
                <a:tab pos="263525" algn="l"/>
                <a:tab pos="893763" algn="l"/>
              </a:tabLst>
            </a:pPr>
            <a:r>
              <a:rPr lang="ja-JP" altLang="en-US"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ブレーキ</a:t>
            </a:r>
            <a:r>
              <a:rPr lang="ja-JP" altLang="en-US"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をかけます。</a:t>
            </a:r>
            <a:endParaRPr lang="ja-JP" altLang="en-US"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p:txBody>
      </p:sp>
      <p:pic>
        <p:nvPicPr>
          <p:cNvPr id="16" name="図 15"/>
          <p:cNvPicPr>
            <a:picLocks noChangeAspect="1"/>
          </p:cNvPicPr>
          <p:nvPr/>
        </p:nvPicPr>
        <p:blipFill rotWithShape="1">
          <a:blip r:embed="rId5"/>
          <a:srcRect l="8333" t="25361" r="63167" b="34755"/>
          <a:stretch/>
        </p:blipFill>
        <p:spPr>
          <a:xfrm>
            <a:off x="9101598" y="2244081"/>
            <a:ext cx="2627709" cy="1989991"/>
          </a:xfrm>
          <a:prstGeom prst="rect">
            <a:avLst/>
          </a:prstGeom>
          <a:ln w="19050">
            <a:solidFill>
              <a:schemeClr val="accent6">
                <a:lumMod val="50000"/>
              </a:schemeClr>
            </a:solidFill>
          </a:ln>
        </p:spPr>
      </p:pic>
      <p:pic>
        <p:nvPicPr>
          <p:cNvPr id="12" name="図 11"/>
          <p:cNvPicPr>
            <a:picLocks noChangeAspect="1"/>
          </p:cNvPicPr>
          <p:nvPr/>
        </p:nvPicPr>
        <p:blipFill rotWithShape="1">
          <a:blip r:embed="rId6"/>
          <a:srcRect l="9062" t="54529" r="67757" b="16556"/>
          <a:stretch/>
        </p:blipFill>
        <p:spPr>
          <a:xfrm>
            <a:off x="9184640" y="4564911"/>
            <a:ext cx="2544667" cy="1720433"/>
          </a:xfrm>
          <a:prstGeom prst="rect">
            <a:avLst/>
          </a:prstGeom>
          <a:ln w="19050">
            <a:solidFill>
              <a:schemeClr val="accent6">
                <a:lumMod val="50000"/>
              </a:schemeClr>
            </a:solidFill>
          </a:ln>
        </p:spPr>
      </p:pic>
    </p:spTree>
    <p:extLst>
      <p:ext uri="{BB962C8B-B14F-4D97-AF65-F5344CB8AC3E}">
        <p14:creationId xmlns:p14="http://schemas.microsoft.com/office/powerpoint/2010/main" val="95160060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bwMode="auto">
          <a:xfrm>
            <a:off x="336000" y="1449000"/>
            <a:ext cx="11520000" cy="5040000"/>
          </a:xfrm>
          <a:prstGeom prst="rect">
            <a:avLst/>
          </a:prstGeom>
          <a:solidFill>
            <a:schemeClr val="bg1"/>
          </a:solidFill>
          <a:ln w="381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dirty="0" smtClean="0">
              <a:ln>
                <a:noFill/>
              </a:ln>
              <a:solidFill>
                <a:schemeClr val="tx1"/>
              </a:solidFill>
              <a:effectLst/>
              <a:latin typeface="Arial" charset="0"/>
              <a:cs typeface="Arial" charset="0"/>
            </a:endParaRPr>
          </a:p>
        </p:txBody>
      </p:sp>
      <p:sp>
        <p:nvSpPr>
          <p:cNvPr id="2" name="タイトル 1"/>
          <p:cNvSpPr>
            <a:spLocks noGrp="1"/>
          </p:cNvSpPr>
          <p:nvPr>
            <p:ph type="title"/>
          </p:nvPr>
        </p:nvSpPr>
        <p:spPr>
          <a:xfrm>
            <a:off x="336000" y="158751"/>
            <a:ext cx="11520000" cy="720725"/>
          </a:xfrm>
        </p:spPr>
        <p:txBody>
          <a:bodyPr/>
          <a:lstStyle/>
          <a:p>
            <a:r>
              <a:rPr kumimoji="1" lang="en-US" altLang="ja-JP" sz="6600" b="1" dirty="0" smtClean="0">
                <a:ln w="28575">
                  <a:noFill/>
                </a:ln>
                <a:latin typeface="うずらフォント" panose="02000609000000000000" pitchFamily="1" charset="-128"/>
                <a:ea typeface="うずらフォント" panose="02000609000000000000" pitchFamily="1" charset="-128"/>
              </a:rPr>
              <a:t>MonoChrome</a:t>
            </a:r>
            <a:endParaRPr kumimoji="1" lang="ja-JP" altLang="en-US" sz="6600" b="1" dirty="0">
              <a:ln w="28575">
                <a:noFill/>
              </a:ln>
              <a:latin typeface="うずらフォント" panose="02000609000000000000" pitchFamily="1" charset="-128"/>
              <a:ea typeface="うずらフォント" panose="02000609000000000000" pitchFamily="1" charset="-128"/>
            </a:endParaRPr>
          </a:p>
        </p:txBody>
      </p:sp>
      <p:sp>
        <p:nvSpPr>
          <p:cNvPr id="5" name="正方形/長方形 4"/>
          <p:cNvSpPr/>
          <p:nvPr/>
        </p:nvSpPr>
        <p:spPr bwMode="auto">
          <a:xfrm>
            <a:off x="6456000" y="1629000"/>
            <a:ext cx="5040000" cy="4680000"/>
          </a:xfrm>
          <a:prstGeom prst="rect">
            <a:avLst/>
          </a:prstGeom>
          <a:solidFill>
            <a:schemeClr val="tx2"/>
          </a:solidFill>
          <a:ln w="25400" cap="flat" cmpd="sng" algn="ctr">
            <a:solidFill>
              <a:schemeClr val="accent6">
                <a:lumMod val="50000"/>
              </a:schemeClr>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smtClean="0">
              <a:ln>
                <a:noFill/>
              </a:ln>
              <a:solidFill>
                <a:schemeClr val="tx1"/>
              </a:solidFill>
              <a:effectLst/>
              <a:latin typeface="Arial" charset="0"/>
              <a:cs typeface="Arial" charset="0"/>
            </a:endParaRPr>
          </a:p>
        </p:txBody>
      </p:sp>
      <p:sp>
        <p:nvSpPr>
          <p:cNvPr id="6" name="正方形/長方形 5"/>
          <p:cNvSpPr/>
          <p:nvPr/>
        </p:nvSpPr>
        <p:spPr bwMode="auto">
          <a:xfrm>
            <a:off x="696000" y="1629000"/>
            <a:ext cx="5040000" cy="2250000"/>
          </a:xfrm>
          <a:prstGeom prst="rect">
            <a:avLst/>
          </a:prstGeom>
          <a:solidFill>
            <a:schemeClr val="tx2"/>
          </a:solidFill>
          <a:ln w="25400" cap="flat" cmpd="sng" algn="ctr">
            <a:solidFill>
              <a:schemeClr val="bg2">
                <a:lumMod val="10000"/>
              </a:schemeClr>
            </a:solidFill>
            <a:prstDash val="solid"/>
            <a:round/>
            <a:headEnd type="none" w="med" len="med"/>
            <a:tailEnd type="none" w="med" len="med"/>
          </a:ln>
          <a:effectLst/>
          <a:extLst/>
        </p:spPr>
        <p:txBody>
          <a:bodyPr vert="horz" wrap="square" lIns="180000" tIns="144000" rIns="180000" bIns="0" numCol="1" rtlCol="0" anchor="t" anchorCtr="0" compatLnSpc="1">
            <a:prstTxWarp prst="textNoShape">
              <a:avLst/>
            </a:prstTxWarp>
          </a:bodyPr>
          <a:lstStyle/>
          <a:p>
            <a:pPr marL="263525" marR="0" algn="l" defTabSz="984250" rtl="0" eaLnBrk="1" fontAlgn="base" latinLnBrk="0" hangingPunct="1">
              <a:spcBef>
                <a:spcPct val="0"/>
              </a:spcBef>
              <a:spcAft>
                <a:spcPct val="0"/>
              </a:spcAft>
              <a:buClrTx/>
              <a:buSzTx/>
              <a:buFontTx/>
              <a:buNone/>
              <a:tabLst>
                <a:tab pos="2692400" algn="l"/>
                <a:tab pos="3140075" algn="l"/>
              </a:tabLst>
            </a:pPr>
            <a:r>
              <a:rPr lang="ja-JP" altLang="en-US" sz="3200" spc="15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使用言語</a:t>
            </a:r>
            <a:r>
              <a:rPr lang="en-US" altLang="ja-JP" sz="3200" spc="15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32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a:t>
            </a:r>
            <a:r>
              <a:rPr lang="en-US" altLang="ja-JP" sz="32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en-US" altLang="ja-JP" sz="32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C#</a:t>
            </a:r>
          </a:p>
          <a:p>
            <a:pPr marL="263525" marR="0" algn="l" defTabSz="914400" rtl="0" eaLnBrk="1" fontAlgn="base" latinLnBrk="0" hangingPunct="1">
              <a:spcBef>
                <a:spcPct val="0"/>
              </a:spcBef>
              <a:spcAft>
                <a:spcPct val="0"/>
              </a:spcAft>
              <a:buClrTx/>
              <a:buSzTx/>
              <a:buFontTx/>
              <a:buNone/>
              <a:tabLst>
                <a:tab pos="2692400" algn="l"/>
                <a:tab pos="3140075" algn="l"/>
              </a:tabLst>
            </a:pPr>
            <a:r>
              <a:rPr kumimoji="0" lang="ja-JP" altLang="en-US" sz="3200" b="0" i="0" u="none" strike="noStrike" cap="none" normalizeH="0" baseline="0" dirty="0" smtClean="0">
                <a:ln>
                  <a:noFill/>
                </a:ln>
                <a:solidFill>
                  <a:schemeClr val="bg2">
                    <a:lumMod val="10000"/>
                  </a:schemeClr>
                </a:solidFill>
                <a:effectLst/>
                <a:latin typeface="ＭＳ Ｐゴシック" panose="020B0600070205080204" pitchFamily="50" charset="-128"/>
                <a:ea typeface="ＭＳ Ｐゴシック" panose="020B0600070205080204" pitchFamily="50" charset="-128"/>
                <a:cs typeface="Arial" charset="0"/>
              </a:rPr>
              <a:t>使用エンジン</a:t>
            </a:r>
            <a:r>
              <a:rPr lang="en-US" altLang="ja-JP" sz="32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32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a:t>
            </a:r>
            <a:r>
              <a:rPr lang="en-US" altLang="ja-JP" sz="32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kumimoji="0" lang="en-US" altLang="ja-JP" sz="3200" b="0" i="0" u="none" strike="noStrike" cap="none" normalizeH="0" baseline="0" dirty="0" smtClean="0">
                <a:ln>
                  <a:noFill/>
                </a:ln>
                <a:solidFill>
                  <a:schemeClr val="bg2">
                    <a:lumMod val="10000"/>
                  </a:schemeClr>
                </a:solidFill>
                <a:effectLst/>
                <a:latin typeface="ＭＳ Ｐゴシック" panose="020B0600070205080204" pitchFamily="50" charset="-128"/>
                <a:ea typeface="ＭＳ Ｐゴシック" panose="020B0600070205080204" pitchFamily="50" charset="-128"/>
                <a:cs typeface="Arial" charset="0"/>
              </a:rPr>
              <a:t>Unity</a:t>
            </a:r>
          </a:p>
          <a:p>
            <a:pPr marL="263525" marR="0" algn="l" defTabSz="914400" rtl="0" eaLnBrk="1" fontAlgn="base" latinLnBrk="0" hangingPunct="1">
              <a:spcBef>
                <a:spcPct val="0"/>
              </a:spcBef>
              <a:spcAft>
                <a:spcPct val="0"/>
              </a:spcAft>
              <a:buClrTx/>
              <a:buSzTx/>
              <a:buFontTx/>
              <a:buNone/>
              <a:tabLst>
                <a:tab pos="2692400" algn="l"/>
                <a:tab pos="3140075" algn="l"/>
              </a:tabLst>
            </a:pPr>
            <a:r>
              <a:rPr lang="ja-JP" altLang="en-US" sz="3200" kern="2000" spc="15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制作</a:t>
            </a:r>
            <a:r>
              <a:rPr lang="ja-JP" altLang="en-US" sz="3200" spc="15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期間</a:t>
            </a:r>
            <a:r>
              <a:rPr lang="en-US" altLang="ja-JP" sz="3200" spc="15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32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a:t>
            </a:r>
            <a:r>
              <a:rPr lang="en-US" altLang="ja-JP" sz="32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32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１週間</a:t>
            </a:r>
            <a:r>
              <a:rPr lang="ja-JP" altLang="en-US" sz="3200" kern="2000" spc="15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制作</a:t>
            </a:r>
            <a:r>
              <a:rPr lang="ja-JP" altLang="en-US" sz="3200" spc="15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人数</a:t>
            </a:r>
            <a:r>
              <a:rPr lang="en-US" altLang="ja-JP" sz="3200" spc="15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32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a:t>
            </a:r>
            <a:r>
              <a:rPr lang="en-US" altLang="ja-JP" sz="32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32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１</a:t>
            </a:r>
            <a:r>
              <a:rPr lang="ja-JP" altLang="en-US" sz="32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人</a:t>
            </a:r>
            <a:endParaRPr lang="en-US" altLang="ja-JP" sz="32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p:txBody>
      </p:sp>
      <p:pic>
        <p:nvPicPr>
          <p:cNvPr id="7" name="図 6"/>
          <p:cNvPicPr>
            <a:picLocks/>
          </p:cNvPicPr>
          <p:nvPr/>
        </p:nvPicPr>
        <p:blipFill>
          <a:blip r:embed="rId2"/>
          <a:stretch>
            <a:fillRect/>
          </a:stretch>
        </p:blipFill>
        <p:spPr>
          <a:xfrm>
            <a:off x="7176000" y="1719000"/>
            <a:ext cx="3600000" cy="2160000"/>
          </a:xfrm>
          <a:prstGeom prst="rect">
            <a:avLst/>
          </a:prstGeom>
        </p:spPr>
      </p:pic>
      <p:pic>
        <p:nvPicPr>
          <p:cNvPr id="9" name="図 8"/>
          <p:cNvPicPr>
            <a:picLocks/>
          </p:cNvPicPr>
          <p:nvPr/>
        </p:nvPicPr>
        <p:blipFill>
          <a:blip r:embed="rId2"/>
          <a:stretch>
            <a:fillRect/>
          </a:stretch>
        </p:blipFill>
        <p:spPr>
          <a:xfrm>
            <a:off x="7176000" y="4014000"/>
            <a:ext cx="3600000" cy="2160000"/>
          </a:xfrm>
          <a:prstGeom prst="rect">
            <a:avLst/>
          </a:prstGeom>
        </p:spPr>
      </p:pic>
      <p:sp>
        <p:nvSpPr>
          <p:cNvPr id="10" name="正方形/長方形 9"/>
          <p:cNvSpPr/>
          <p:nvPr/>
        </p:nvSpPr>
        <p:spPr bwMode="auto">
          <a:xfrm>
            <a:off x="696000" y="4059000"/>
            <a:ext cx="5040000" cy="2250000"/>
          </a:xfrm>
          <a:prstGeom prst="rect">
            <a:avLst/>
          </a:prstGeom>
          <a:solidFill>
            <a:schemeClr val="tx2"/>
          </a:solidFill>
          <a:ln w="25400" cap="flat" cmpd="sng" algn="ctr">
            <a:solidFill>
              <a:schemeClr val="bg2">
                <a:lumMod val="10000"/>
              </a:schemeClr>
            </a:solidFill>
            <a:prstDash val="solid"/>
            <a:round/>
            <a:headEnd type="none" w="med" len="med"/>
            <a:tailEnd type="none" w="med" len="med"/>
          </a:ln>
          <a:effectLst/>
          <a:extLst/>
        </p:spPr>
        <p:txBody>
          <a:bodyPr vert="horz" wrap="square" lIns="144000" tIns="180000" rIns="108000" bIns="180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2400" b="0" i="0" u="none" strike="noStrike" cap="none" normalizeH="0" baseline="0" dirty="0" smtClean="0">
                <a:ln>
                  <a:noFill/>
                </a:ln>
                <a:solidFill>
                  <a:srgbClr val="000000"/>
                </a:solidFill>
                <a:effectLst/>
                <a:latin typeface="ＭＳ Ｐゴシック" panose="020B0600070205080204" pitchFamily="50" charset="-128"/>
                <a:ea typeface="ＭＳ Ｐゴシック" panose="020B0600070205080204" pitchFamily="50" charset="-128"/>
                <a:cs typeface="Arial" charset="0"/>
              </a:rPr>
              <a:t>１年生に作った作品のブラッシュアップと</a:t>
            </a:r>
            <a:r>
              <a:rPr kumimoji="0" lang="en-US" altLang="ja-JP" sz="2400" b="0" i="0" u="none" strike="noStrike" cap="none" normalizeH="0" baseline="0" dirty="0" smtClean="0">
                <a:ln>
                  <a:noFill/>
                </a:ln>
                <a:solidFill>
                  <a:srgbClr val="000000"/>
                </a:solidFill>
                <a:effectLst/>
                <a:latin typeface="ＭＳ Ｐゴシック" panose="020B0600070205080204" pitchFamily="50" charset="-128"/>
                <a:ea typeface="ＭＳ Ｐゴシック" panose="020B0600070205080204" pitchFamily="50" charset="-128"/>
                <a:cs typeface="Arial" charset="0"/>
              </a:rPr>
              <a:t>Unity</a:t>
            </a:r>
            <a:r>
              <a:rPr kumimoji="0" lang="ja-JP" altLang="en-US" sz="2400" b="0" i="0" u="none" strike="noStrike" cap="none" normalizeH="0" baseline="0" dirty="0" smtClean="0">
                <a:ln>
                  <a:noFill/>
                </a:ln>
                <a:solidFill>
                  <a:srgbClr val="000000"/>
                </a:solidFill>
                <a:effectLst/>
                <a:latin typeface="ＭＳ Ｐゴシック" panose="020B0600070205080204" pitchFamily="50" charset="-128"/>
                <a:ea typeface="ＭＳ Ｐゴシック" panose="020B0600070205080204" pitchFamily="50" charset="-128"/>
                <a:cs typeface="Arial" charset="0"/>
              </a:rPr>
              <a:t>の機能について触れるために作成しました。</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ポストエフェクトや砂嵐シェーダーの実装を特に頑張りました。</a:t>
            </a:r>
            <a:endPar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p:txBody>
      </p:sp>
    </p:spTree>
    <p:extLst>
      <p:ext uri="{BB962C8B-B14F-4D97-AF65-F5344CB8AC3E}">
        <p14:creationId xmlns:p14="http://schemas.microsoft.com/office/powerpoint/2010/main" val="404506748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bwMode="auto">
          <a:xfrm>
            <a:off x="3958542" y="1449000"/>
            <a:ext cx="7921457" cy="660355"/>
          </a:xfrm>
          <a:prstGeom prst="rect">
            <a:avLst/>
          </a:prstGeom>
          <a:solidFill>
            <a:schemeClr val="tx2"/>
          </a:solidFill>
          <a:ln w="63500" cap="flat" cmpd="sng" algn="ctr">
            <a:solidFill>
              <a:schemeClr val="bg2">
                <a:lumMod val="10000"/>
              </a:schemeClr>
            </a:solidFill>
            <a:prstDash val="solid"/>
            <a:round/>
            <a:headEnd type="none" w="med" len="med"/>
            <a:tailEnd type="none" w="med" len="med"/>
          </a:ln>
          <a:effectLst/>
          <a:extLst/>
        </p:spPr>
        <p:txBody>
          <a:bodyPr vert="horz" wrap="square" lIns="0" tIns="0" rIns="720000" bIns="36000" numCol="1" rtlCol="0" anchor="ctr" anchorCtr="0" compatLnSpc="1">
            <a:prstTxWarp prst="textNoShape">
              <a:avLst/>
            </a:prstTxWarp>
          </a:bodyPr>
          <a:lstStyle/>
          <a:p>
            <a:pPr marL="263525" algn="ctr" defTabSz="984250" eaLnBrk="1" hangingPunct="1">
              <a:tabLst>
                <a:tab pos="987425" algn="l"/>
                <a:tab pos="3140075" algn="l"/>
              </a:tabLst>
            </a:pPr>
            <a:r>
              <a:rPr lang="en-US" altLang="ja-JP" sz="2800" dirty="0">
                <a:solidFill>
                  <a:srgbClr val="000000"/>
                </a:solidFill>
              </a:rPr>
              <a:t>Post </a:t>
            </a:r>
            <a:r>
              <a:rPr lang="en-US" altLang="ja-JP" sz="2800" dirty="0" smtClean="0">
                <a:solidFill>
                  <a:srgbClr val="000000"/>
                </a:solidFill>
              </a:rPr>
              <a:t>Processing</a:t>
            </a:r>
            <a:r>
              <a:rPr lang="ja-JP" altLang="en-US" sz="2800" dirty="0">
                <a:solidFill>
                  <a:srgbClr val="000000"/>
                </a:solidFill>
              </a:rPr>
              <a:t> </a:t>
            </a:r>
            <a:r>
              <a:rPr lang="en-US" altLang="ja-JP" sz="2800" dirty="0" smtClean="0">
                <a:solidFill>
                  <a:srgbClr val="000000"/>
                </a:solidFill>
              </a:rPr>
              <a:t>Stack v2</a:t>
            </a:r>
            <a:r>
              <a:rPr lang="ja-JP" altLang="en-US" sz="2800" dirty="0" smtClean="0">
                <a:solidFill>
                  <a:srgbClr val="000000"/>
                </a:solidFill>
              </a:rPr>
              <a:t>の導入</a:t>
            </a:r>
            <a:r>
              <a:rPr lang="ja-JP" altLang="en-US" sz="28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endParaRPr lang="en-US" altLang="ja-JP" sz="28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p:txBody>
      </p:sp>
      <p:sp>
        <p:nvSpPr>
          <p:cNvPr id="8" name="テキスト ボックス 7"/>
          <p:cNvSpPr txBox="1"/>
          <p:nvPr/>
        </p:nvSpPr>
        <p:spPr>
          <a:xfrm>
            <a:off x="360000" y="1449001"/>
            <a:ext cx="3598542" cy="660354"/>
          </a:xfrm>
          <a:prstGeom prst="rect">
            <a:avLst/>
          </a:prstGeom>
          <a:solidFill>
            <a:schemeClr val="tx2"/>
          </a:solidFill>
          <a:ln w="63500">
            <a:solidFill>
              <a:schemeClr val="bg2">
                <a:lumMod val="10000"/>
              </a:schemeClr>
            </a:solidFill>
          </a:ln>
        </p:spPr>
        <p:txBody>
          <a:bodyPr wrap="none" rtlCol="0" anchor="ctr" anchorCtr="0">
            <a:normAutofit fontScale="92500" lnSpcReduction="10000"/>
          </a:bodyPr>
          <a:lstStyle/>
          <a:p>
            <a:pPr algn="ctr"/>
            <a:r>
              <a:rPr kumimoji="1" lang="ja-JP" altLang="en-US" sz="4400" b="1" dirty="0" smtClean="0">
                <a:solidFill>
                  <a:srgbClr val="000000"/>
                </a:solidFill>
                <a:latin typeface="ＭＳ Ｐゴシック" panose="020B0600070205080204" pitchFamily="50" charset="-128"/>
                <a:ea typeface="ＭＳ Ｐゴシック" panose="020B0600070205080204" pitchFamily="50" charset="-128"/>
              </a:rPr>
              <a:t>タイトルの演出</a:t>
            </a:r>
            <a:endParaRPr kumimoji="1" lang="ja-JP" altLang="en-US" sz="4400" b="1" dirty="0">
              <a:solidFill>
                <a:srgbClr val="000000"/>
              </a:solidFill>
              <a:latin typeface="ＭＳ Ｐゴシック" panose="020B0600070205080204" pitchFamily="50" charset="-128"/>
              <a:ea typeface="ＭＳ Ｐゴシック" panose="020B0600070205080204" pitchFamily="50" charset="-128"/>
            </a:endParaRPr>
          </a:p>
        </p:txBody>
      </p:sp>
      <p:sp>
        <p:nvSpPr>
          <p:cNvPr id="9" name="タイトル 1"/>
          <p:cNvSpPr>
            <a:spLocks noGrp="1"/>
          </p:cNvSpPr>
          <p:nvPr>
            <p:ph type="title"/>
          </p:nvPr>
        </p:nvSpPr>
        <p:spPr>
          <a:xfrm>
            <a:off x="336000" y="158751"/>
            <a:ext cx="11520000" cy="720725"/>
          </a:xfrm>
        </p:spPr>
        <p:txBody>
          <a:bodyPr/>
          <a:lstStyle/>
          <a:p>
            <a:r>
              <a:rPr kumimoji="1" lang="en-US" altLang="ja-JP" sz="6600" b="1" dirty="0" smtClean="0">
                <a:ln w="28575">
                  <a:noFill/>
                </a:ln>
                <a:latin typeface="うずらフォント" panose="02000609000000000000" pitchFamily="1" charset="-128"/>
                <a:ea typeface="うずらフォント" panose="02000609000000000000" pitchFamily="1" charset="-128"/>
              </a:rPr>
              <a:t>MonoChrome</a:t>
            </a:r>
            <a:endParaRPr kumimoji="1" lang="ja-JP" altLang="en-US" sz="6600" b="1" dirty="0">
              <a:ln w="28575">
                <a:noFill/>
              </a:ln>
              <a:latin typeface="うずらフォント" panose="02000609000000000000" pitchFamily="1" charset="-128"/>
              <a:ea typeface="うずらフォント" panose="02000609000000000000" pitchFamily="1" charset="-128"/>
            </a:endParaRPr>
          </a:p>
        </p:txBody>
      </p:sp>
      <p:sp>
        <p:nvSpPr>
          <p:cNvPr id="10" name="正方形/長方形 9"/>
          <p:cNvSpPr/>
          <p:nvPr/>
        </p:nvSpPr>
        <p:spPr bwMode="auto">
          <a:xfrm>
            <a:off x="359998" y="2109353"/>
            <a:ext cx="5760000" cy="4379646"/>
          </a:xfrm>
          <a:prstGeom prst="rect">
            <a:avLst/>
          </a:prstGeom>
          <a:solidFill>
            <a:srgbClr val="FFCCFF"/>
          </a:solidFill>
          <a:ln w="63500" cap="flat" cmpd="sng" algn="ctr">
            <a:solidFill>
              <a:srgbClr val="080808"/>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1" hangingPunct="1">
              <a:lnSpc>
                <a:spcPct val="150000"/>
              </a:lnSpc>
              <a:tabLst>
                <a:tab pos="176213" algn="l"/>
                <a:tab pos="893763" algn="l"/>
              </a:tabLst>
            </a:pPr>
            <a:r>
              <a:rPr lang="en-US" altLang="ja-JP" sz="280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Bloom</a:t>
            </a:r>
            <a:endParaRPr lang="en-US" altLang="ja-JP" sz="28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p:txBody>
      </p:sp>
      <p:sp>
        <p:nvSpPr>
          <p:cNvPr id="11" name="正方形/長方形 10"/>
          <p:cNvSpPr/>
          <p:nvPr/>
        </p:nvSpPr>
        <p:spPr bwMode="auto">
          <a:xfrm>
            <a:off x="6119999" y="2109353"/>
            <a:ext cx="5760000" cy="4379646"/>
          </a:xfrm>
          <a:prstGeom prst="rect">
            <a:avLst/>
          </a:prstGeom>
          <a:solidFill>
            <a:srgbClr val="FFCCFF"/>
          </a:solidFill>
          <a:ln w="63500" cap="flat" cmpd="sng" algn="ctr">
            <a:solidFill>
              <a:srgbClr val="080808"/>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1" hangingPunct="1">
              <a:lnSpc>
                <a:spcPct val="150000"/>
              </a:lnSpc>
              <a:tabLst>
                <a:tab pos="176213" algn="l"/>
                <a:tab pos="893763" algn="l"/>
              </a:tabLst>
            </a:pPr>
            <a:r>
              <a:rPr lang="en-US" altLang="ja-JP"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①</a:t>
            </a:r>
            <a:r>
              <a:rPr lang="ja-JP" altLang="en-US" sz="20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レイを車体</a:t>
            </a:r>
            <a:r>
              <a:rPr lang="ja-JP" altLang="en-US"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から左右</a:t>
            </a:r>
            <a:r>
              <a:rPr lang="ja-JP" altLang="en-US" sz="20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と正面</a:t>
            </a:r>
            <a:r>
              <a:rPr lang="ja-JP" altLang="en-US" sz="2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へ飛ばします</a:t>
            </a:r>
            <a:r>
              <a:rPr lang="ja-JP" altLang="en-US" sz="20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a:t>
            </a:r>
            <a:endParaRPr lang="en-US" altLang="ja-JP" sz="20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p:txBody>
      </p:sp>
    </p:spTree>
    <p:extLst>
      <p:ext uri="{BB962C8B-B14F-4D97-AF65-F5344CB8AC3E}">
        <p14:creationId xmlns:p14="http://schemas.microsoft.com/office/powerpoint/2010/main" val="229188681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bwMode="auto">
          <a:xfrm>
            <a:off x="336000" y="1449000"/>
            <a:ext cx="11520000" cy="5040000"/>
          </a:xfrm>
          <a:prstGeom prst="rect">
            <a:avLst/>
          </a:prstGeom>
          <a:solidFill>
            <a:schemeClr val="bg1"/>
          </a:solidFill>
          <a:ln w="381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dirty="0" smtClean="0">
              <a:ln>
                <a:noFill/>
              </a:ln>
              <a:solidFill>
                <a:schemeClr val="tx1"/>
              </a:solidFill>
              <a:effectLst/>
              <a:latin typeface="Arial" charset="0"/>
              <a:cs typeface="Arial" charset="0"/>
            </a:endParaRPr>
          </a:p>
        </p:txBody>
      </p:sp>
      <p:sp>
        <p:nvSpPr>
          <p:cNvPr id="2" name="タイトル 1"/>
          <p:cNvSpPr>
            <a:spLocks noGrp="1"/>
          </p:cNvSpPr>
          <p:nvPr>
            <p:ph type="title"/>
          </p:nvPr>
        </p:nvSpPr>
        <p:spPr>
          <a:xfrm>
            <a:off x="360000" y="219711"/>
            <a:ext cx="11520000" cy="720725"/>
          </a:xfrm>
        </p:spPr>
        <p:txBody>
          <a:bodyPr/>
          <a:lstStyle/>
          <a:p>
            <a:r>
              <a:rPr kumimoji="1" lang="en-US" altLang="ja-JP" sz="5400" dirty="0" smtClean="0"/>
              <a:t>DirectX12</a:t>
            </a:r>
            <a:endParaRPr kumimoji="1" lang="ja-JP" altLang="en-US" sz="5400" dirty="0"/>
          </a:p>
        </p:txBody>
      </p:sp>
      <p:sp>
        <p:nvSpPr>
          <p:cNvPr id="5" name="正方形/長方形 4"/>
          <p:cNvSpPr/>
          <p:nvPr/>
        </p:nvSpPr>
        <p:spPr bwMode="auto">
          <a:xfrm>
            <a:off x="6456000" y="1629000"/>
            <a:ext cx="5040000" cy="4680000"/>
          </a:xfrm>
          <a:prstGeom prst="rect">
            <a:avLst/>
          </a:prstGeom>
          <a:solidFill>
            <a:schemeClr val="tx2"/>
          </a:solidFill>
          <a:ln w="25400" cap="flat" cmpd="sng" algn="ctr">
            <a:solidFill>
              <a:schemeClr val="accent6">
                <a:lumMod val="50000"/>
              </a:schemeClr>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smtClean="0">
              <a:ln>
                <a:noFill/>
              </a:ln>
              <a:solidFill>
                <a:schemeClr val="tx1"/>
              </a:solidFill>
              <a:effectLst/>
              <a:latin typeface="Arial" charset="0"/>
              <a:cs typeface="Arial" charset="0"/>
            </a:endParaRPr>
          </a:p>
        </p:txBody>
      </p:sp>
      <p:sp>
        <p:nvSpPr>
          <p:cNvPr id="6" name="正方形/長方形 5"/>
          <p:cNvSpPr/>
          <p:nvPr/>
        </p:nvSpPr>
        <p:spPr bwMode="auto">
          <a:xfrm>
            <a:off x="696000" y="1629000"/>
            <a:ext cx="5040000" cy="2250000"/>
          </a:xfrm>
          <a:prstGeom prst="rect">
            <a:avLst/>
          </a:prstGeom>
          <a:solidFill>
            <a:schemeClr val="tx2"/>
          </a:solidFill>
          <a:ln w="25400" cap="flat" cmpd="sng" algn="ctr">
            <a:solidFill>
              <a:schemeClr val="bg2">
                <a:lumMod val="10000"/>
              </a:schemeClr>
            </a:solidFill>
            <a:prstDash val="solid"/>
            <a:round/>
            <a:headEnd type="none" w="med" len="med"/>
            <a:tailEnd type="none" w="med" len="med"/>
          </a:ln>
          <a:effectLst/>
          <a:extLst/>
        </p:spPr>
        <p:txBody>
          <a:bodyPr vert="horz" wrap="square" lIns="180000" tIns="144000" rIns="180000" bIns="0" numCol="1" rtlCol="0" anchor="t" anchorCtr="0" compatLnSpc="1">
            <a:prstTxWarp prst="textNoShape">
              <a:avLst/>
            </a:prstTxWarp>
          </a:bodyPr>
          <a:lstStyle/>
          <a:p>
            <a:pPr marL="263525" marR="0" algn="l" defTabSz="984250" rtl="0" eaLnBrk="1" fontAlgn="base" latinLnBrk="0" hangingPunct="1">
              <a:spcBef>
                <a:spcPct val="0"/>
              </a:spcBef>
              <a:spcAft>
                <a:spcPct val="0"/>
              </a:spcAft>
              <a:buClrTx/>
              <a:buSzTx/>
              <a:buFontTx/>
              <a:buNone/>
              <a:tabLst>
                <a:tab pos="2692400" algn="l"/>
                <a:tab pos="2955925" algn="l"/>
              </a:tabLst>
            </a:pPr>
            <a:r>
              <a:rPr lang="ja-JP" altLang="en-US" sz="3200" spc="15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使用言語</a:t>
            </a:r>
            <a:r>
              <a:rPr lang="en-US" altLang="ja-JP" sz="3200" spc="15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32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a:t>
            </a:r>
            <a:r>
              <a:rPr lang="en-US" altLang="ja-JP" sz="32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en-US" altLang="ja-JP" sz="32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C++,</a:t>
            </a:r>
            <a:r>
              <a:rPr lang="en-US" altLang="ja-JP" sz="30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HLSL</a:t>
            </a:r>
          </a:p>
          <a:p>
            <a:pPr marL="263525" marR="0" algn="l" defTabSz="914400" rtl="0" eaLnBrk="1" fontAlgn="base" latinLnBrk="0" hangingPunct="1">
              <a:spcBef>
                <a:spcPct val="0"/>
              </a:spcBef>
              <a:spcAft>
                <a:spcPct val="0"/>
              </a:spcAft>
              <a:buClrTx/>
              <a:buSzTx/>
              <a:buFontTx/>
              <a:buNone/>
              <a:tabLst>
                <a:tab pos="2692400" algn="l"/>
                <a:tab pos="3140075" algn="l"/>
              </a:tabLst>
            </a:pPr>
            <a:r>
              <a:rPr kumimoji="0" lang="ja-JP" altLang="en-US" sz="3200" b="0" i="0" u="none" strike="noStrike" cap="none" spc="1500" normalizeH="0" dirty="0" smtClean="0">
                <a:ln>
                  <a:noFill/>
                </a:ln>
                <a:solidFill>
                  <a:schemeClr val="bg2">
                    <a:lumMod val="10000"/>
                  </a:schemeClr>
                </a:solidFill>
                <a:effectLst/>
                <a:latin typeface="ＭＳ Ｐゴシック" panose="020B0600070205080204" pitchFamily="50" charset="-128"/>
                <a:ea typeface="ＭＳ Ｐゴシック" panose="020B0600070205080204" pitchFamily="50" charset="-128"/>
                <a:cs typeface="Arial" charset="0"/>
              </a:rPr>
              <a:t>使用</a:t>
            </a:r>
            <a:r>
              <a:rPr lang="en-US" altLang="ja-JP" sz="3200" spc="13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AP</a:t>
            </a:r>
            <a:r>
              <a:rPr lang="en-US" altLang="ja-JP" sz="3200" spc="13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I</a:t>
            </a:r>
            <a:r>
              <a:rPr lang="en-US" altLang="ja-JP" sz="32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32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a:t>
            </a:r>
            <a:r>
              <a:rPr lang="en-US" altLang="ja-JP" sz="32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kumimoji="0" lang="en-US" altLang="ja-JP" sz="3200" b="0" i="0" u="none" strike="noStrike" cap="none" normalizeH="0" baseline="0" dirty="0" smtClean="0">
                <a:ln>
                  <a:noFill/>
                </a:ln>
                <a:solidFill>
                  <a:schemeClr val="bg2">
                    <a:lumMod val="10000"/>
                  </a:schemeClr>
                </a:solidFill>
                <a:effectLst/>
                <a:latin typeface="ＭＳ Ｐゴシック" panose="020B0600070205080204" pitchFamily="50" charset="-128"/>
                <a:ea typeface="ＭＳ Ｐゴシック" panose="020B0600070205080204" pitchFamily="50" charset="-128"/>
                <a:cs typeface="Arial" charset="0"/>
              </a:rPr>
              <a:t>Unity</a:t>
            </a:r>
          </a:p>
          <a:p>
            <a:pPr marL="263525" marR="0" algn="l" defTabSz="914400" rtl="0" eaLnBrk="1" fontAlgn="base" latinLnBrk="0" hangingPunct="1">
              <a:spcBef>
                <a:spcPct val="0"/>
              </a:spcBef>
              <a:spcAft>
                <a:spcPct val="0"/>
              </a:spcAft>
              <a:buClrTx/>
              <a:buSzTx/>
              <a:buFontTx/>
              <a:buNone/>
              <a:tabLst>
                <a:tab pos="2692400" algn="l"/>
                <a:tab pos="3140075" algn="l"/>
              </a:tabLst>
            </a:pPr>
            <a:r>
              <a:rPr lang="ja-JP" altLang="en-US" sz="3200" kern="2000" spc="15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学習</a:t>
            </a:r>
            <a:r>
              <a:rPr lang="ja-JP" altLang="en-US" sz="3200" spc="15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期間</a:t>
            </a:r>
            <a:r>
              <a:rPr lang="en-US" altLang="ja-JP" sz="3200" spc="15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32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a:t>
            </a:r>
            <a:r>
              <a:rPr lang="en-US" altLang="ja-JP" sz="32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32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５か月</a:t>
            </a:r>
            <a:endParaRPr lang="en-US" altLang="ja-JP" sz="32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a:p>
            <a:pPr marL="263525" eaLnBrk="1" hangingPunct="1">
              <a:tabLst>
                <a:tab pos="2692400" algn="l"/>
                <a:tab pos="3140075" algn="l"/>
              </a:tabLst>
            </a:pPr>
            <a:r>
              <a:rPr lang="ja-JP" altLang="en-US" sz="3200" kern="2000" spc="15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制作</a:t>
            </a:r>
            <a:r>
              <a:rPr lang="ja-JP" altLang="en-US" sz="3200" spc="15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人数</a:t>
            </a:r>
            <a:r>
              <a:rPr lang="en-US" altLang="ja-JP" sz="3200" spc="15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32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a:t>
            </a:r>
            <a:r>
              <a:rPr lang="en-US" altLang="ja-JP" sz="32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32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１</a:t>
            </a:r>
            <a:r>
              <a:rPr lang="ja-JP" altLang="en-US" sz="32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人</a:t>
            </a:r>
            <a:endParaRPr lang="en-US" altLang="ja-JP" sz="32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p:txBody>
      </p:sp>
      <p:sp>
        <p:nvSpPr>
          <p:cNvPr id="8" name="正方形/長方形 7"/>
          <p:cNvSpPr/>
          <p:nvPr/>
        </p:nvSpPr>
        <p:spPr bwMode="auto">
          <a:xfrm>
            <a:off x="696000" y="4059000"/>
            <a:ext cx="5040000" cy="2250000"/>
          </a:xfrm>
          <a:prstGeom prst="rect">
            <a:avLst/>
          </a:prstGeom>
          <a:solidFill>
            <a:schemeClr val="tx2"/>
          </a:solidFill>
          <a:ln w="25400" cap="flat" cmpd="sng" algn="ctr">
            <a:solidFill>
              <a:schemeClr val="bg2">
                <a:lumMod val="10000"/>
              </a:schemeClr>
            </a:solidFill>
            <a:prstDash val="solid"/>
            <a:round/>
            <a:headEnd type="none" w="med" len="med"/>
            <a:tailEnd type="none" w="med" len="med"/>
          </a:ln>
          <a:effectLst/>
          <a:extLst/>
        </p:spPr>
        <p:txBody>
          <a:bodyPr vert="horz" wrap="square" lIns="144000" tIns="180000" rIns="108000" bIns="180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2400" b="0" i="0" u="none" strike="noStrike" cap="none" normalizeH="0" baseline="0" dirty="0" smtClean="0">
                <a:ln>
                  <a:noFill/>
                </a:ln>
                <a:solidFill>
                  <a:srgbClr val="000000"/>
                </a:solidFill>
                <a:effectLst/>
                <a:latin typeface="ＭＳ Ｐゴシック" panose="020B0600070205080204" pitchFamily="50" charset="-128"/>
                <a:ea typeface="ＭＳ Ｐゴシック" panose="020B0600070205080204" pitchFamily="50" charset="-128"/>
                <a:cs typeface="Arial" charset="0"/>
              </a:rPr>
              <a:t>主に</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P</a:t>
            </a:r>
            <a:r>
              <a:rPr lang="en-US" altLang="ja-JP" sz="2400" dirty="0">
                <a:solidFill>
                  <a:srgbClr val="000000"/>
                </a:solidFill>
                <a:latin typeface="ＭＳ Ｐゴシック" panose="020B0600070205080204" pitchFamily="50" charset="-128"/>
                <a:ea typeface="ＭＳ Ｐゴシック" panose="020B0600070205080204" pitchFamily="50" charset="-128"/>
                <a:cs typeface="Arial" charset="0"/>
              </a:rPr>
              <a:t>C</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のゲーム開発でグラフィック</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API</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として導入されている</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DirectX12</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の学習を行いました。</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Unity</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も</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DirectX12</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に移行しているので、今後の開発に役立つと思い学習しました。</a:t>
            </a:r>
            <a:endPar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p:txBody>
      </p:sp>
      <p:pic>
        <p:nvPicPr>
          <p:cNvPr id="10" name="図 9"/>
          <p:cNvPicPr>
            <a:picLocks/>
          </p:cNvPicPr>
          <p:nvPr/>
        </p:nvPicPr>
        <p:blipFill rotWithShape="1">
          <a:blip r:embed="rId2">
            <a:extLst>
              <a:ext uri="{28A0092B-C50C-407E-A947-70E740481C1C}">
                <a14:useLocalDpi xmlns:a14="http://schemas.microsoft.com/office/drawing/2010/main" val="0"/>
              </a:ext>
            </a:extLst>
          </a:blip>
          <a:srcRect l="20070" t="23333" r="21650" b="13783"/>
          <a:stretch/>
        </p:blipFill>
        <p:spPr>
          <a:xfrm>
            <a:off x="7086000" y="4014000"/>
            <a:ext cx="3780000" cy="2160000"/>
          </a:xfrm>
          <a:prstGeom prst="rect">
            <a:avLst/>
          </a:prstGeom>
        </p:spPr>
      </p:pic>
      <p:pic>
        <p:nvPicPr>
          <p:cNvPr id="12" name="図 11">
            <a:extLst>
              <a:ext uri="{FF2B5EF4-FFF2-40B4-BE49-F238E27FC236}">
                <a16:creationId xmlns:a16="http://schemas.microsoft.com/office/drawing/2014/main" id="{B4F58D21-BF7C-4DC0-BF80-194238992435}"/>
              </a:ext>
            </a:extLst>
          </p:cNvPr>
          <p:cNvPicPr>
            <a:picLocks/>
          </p:cNvPicPr>
          <p:nvPr/>
        </p:nvPicPr>
        <p:blipFill rotWithShape="1">
          <a:blip r:embed="rId3" cstate="print">
            <a:extLst>
              <a:ext uri="{28A0092B-C50C-407E-A947-70E740481C1C}">
                <a14:useLocalDpi xmlns:a14="http://schemas.microsoft.com/office/drawing/2010/main" val="0"/>
              </a:ext>
            </a:extLst>
          </a:blip>
          <a:srcRect t="5605"/>
          <a:stretch/>
        </p:blipFill>
        <p:spPr>
          <a:xfrm>
            <a:off x="7086000" y="1764000"/>
            <a:ext cx="3780000" cy="2160000"/>
          </a:xfrm>
          <a:prstGeom prst="rect">
            <a:avLst/>
          </a:prstGeom>
          <a:ln>
            <a:solidFill>
              <a:schemeClr val="tx1"/>
            </a:solidFill>
          </a:ln>
        </p:spPr>
      </p:pic>
    </p:spTree>
    <p:extLst>
      <p:ext uri="{BB962C8B-B14F-4D97-AF65-F5344CB8AC3E}">
        <p14:creationId xmlns:p14="http://schemas.microsoft.com/office/powerpoint/2010/main" val="243708603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BDF4A2"/>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2070280" y="2735897"/>
            <a:ext cx="8051440" cy="1386205"/>
          </a:xfrm>
        </p:spPr>
        <p:txBody>
          <a:bodyPr>
            <a:normAutofit fontScale="90000"/>
          </a:bodyPr>
          <a:lstStyle/>
          <a:p>
            <a:pPr algn="ctr"/>
            <a:r>
              <a:rPr lang="ja-JP" altLang="en-US" sz="9600" dirty="0" smtClean="0">
                <a:solidFill>
                  <a:srgbClr val="000000"/>
                </a:solidFill>
              </a:rPr>
              <a:t>～</a:t>
            </a:r>
            <a:r>
              <a:rPr lang="en-US" altLang="ja-JP" sz="9600" dirty="0" smtClean="0">
                <a:solidFill>
                  <a:srgbClr val="000000"/>
                </a:solidFill>
              </a:rPr>
              <a:t>1</a:t>
            </a:r>
            <a:r>
              <a:rPr lang="ja-JP" altLang="en-US" sz="9600" dirty="0" smtClean="0">
                <a:solidFill>
                  <a:srgbClr val="000000"/>
                </a:solidFill>
              </a:rPr>
              <a:t>年作品～</a:t>
            </a:r>
            <a:endParaRPr kumimoji="1" lang="ja-JP" altLang="en-US" sz="9600" dirty="0">
              <a:solidFill>
                <a:srgbClr val="000000"/>
              </a:solidFill>
            </a:endParaRPr>
          </a:p>
        </p:txBody>
      </p:sp>
    </p:spTree>
    <p:extLst>
      <p:ext uri="{BB962C8B-B14F-4D97-AF65-F5344CB8AC3E}">
        <p14:creationId xmlns:p14="http://schemas.microsoft.com/office/powerpoint/2010/main" val="299823639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BDF4A2"/>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360000" y="219711"/>
            <a:ext cx="11520000" cy="720725"/>
          </a:xfrm>
        </p:spPr>
        <p:txBody>
          <a:bodyPr>
            <a:normAutofit fontScale="90000"/>
          </a:bodyPr>
          <a:lstStyle/>
          <a:p>
            <a:r>
              <a:rPr lang="ja-JP" altLang="en-US" sz="5400" dirty="0"/>
              <a:t>１</a:t>
            </a:r>
            <a:r>
              <a:rPr kumimoji="1" lang="ja-JP" altLang="en-US" sz="5400" dirty="0" smtClean="0"/>
              <a:t>年作品</a:t>
            </a:r>
            <a:endParaRPr kumimoji="1" lang="ja-JP" altLang="en-US" sz="5400" dirty="0"/>
          </a:p>
        </p:txBody>
      </p:sp>
      <p:sp>
        <p:nvSpPr>
          <p:cNvPr id="9" name="正方形/長方形 8" descr="Ｃ言語で初めてゲームを作りました。&#10;矩形同士の当たり判定や、背景のスクロール&#10;などゲームの基礎となる部分を学びました。&#10;"/>
          <p:cNvSpPr/>
          <p:nvPr/>
        </p:nvSpPr>
        <p:spPr bwMode="auto">
          <a:xfrm>
            <a:off x="516000" y="1449000"/>
            <a:ext cx="5220000" cy="5040000"/>
          </a:xfrm>
          <a:prstGeom prst="rect">
            <a:avLst/>
          </a:prstGeom>
          <a:solidFill>
            <a:schemeClr val="tx2"/>
          </a:solidFill>
          <a:ln w="25400" cap="flat" cmpd="sng" algn="ctr">
            <a:solidFill>
              <a:schemeClr val="bg2">
                <a:lumMod val="10000"/>
              </a:schemeClr>
            </a:solidFill>
            <a:prstDash val="solid"/>
            <a:round/>
            <a:headEnd type="none" w="med" len="med"/>
            <a:tailEnd type="none" w="med" len="med"/>
          </a:ln>
          <a:effectLst/>
          <a:extLst/>
        </p:spPr>
        <p:txBody>
          <a:bodyPr vert="horz" wrap="square" lIns="108000" tIns="108000" rIns="108000" bIns="108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tab pos="1341438" algn="l"/>
                <a:tab pos="1616075" algn="l"/>
                <a:tab pos="3048000" algn="l"/>
              </a:tabLst>
            </a:pPr>
            <a:r>
              <a:rPr lang="ja-JP" altLang="en-US" sz="3200" b="1" dirty="0" smtClean="0">
                <a:solidFill>
                  <a:srgbClr val="000000"/>
                </a:solidFill>
                <a:latin typeface="ＭＳ Ｐゴシック" panose="020B0600070205080204" pitchFamily="50" charset="-128"/>
                <a:ea typeface="ＭＳ Ｐゴシック" panose="020B0600070205080204" pitchFamily="50" charset="-128"/>
                <a:cs typeface="Arial" charset="0"/>
              </a:rPr>
              <a:t>シューティングゲーム</a:t>
            </a:r>
            <a:endParaRPr lang="en-US" altLang="ja-JP" sz="3200" b="1" dirty="0">
              <a:solidFill>
                <a:srgbClr val="000000"/>
              </a:solidFill>
              <a:latin typeface="ＭＳ Ｐゴシック" panose="020B0600070205080204" pitchFamily="50" charset="-128"/>
              <a:ea typeface="ＭＳ Ｐゴシック" panose="020B0600070205080204" pitchFamily="50" charset="-128"/>
              <a:cs typeface="Arial" charset="0"/>
            </a:endParaRPr>
          </a:p>
          <a:p>
            <a:pPr marL="0" marR="0" indent="0" algn="l" defTabSz="914400" rtl="0" eaLnBrk="1" fontAlgn="base" latinLnBrk="0" hangingPunct="1">
              <a:lnSpc>
                <a:spcPct val="100000"/>
              </a:lnSpc>
              <a:spcBef>
                <a:spcPct val="0"/>
              </a:spcBef>
              <a:spcAft>
                <a:spcPct val="0"/>
              </a:spcAft>
              <a:buClrTx/>
              <a:buSzTx/>
              <a:buFontTx/>
              <a:buNone/>
              <a:tabLst>
                <a:tab pos="1341438" algn="l"/>
                <a:tab pos="1616075" algn="l"/>
                <a:tab pos="3048000" algn="l"/>
              </a:tabLst>
            </a:pP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制作時期</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1</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年前期</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使用言語：</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C</a:t>
            </a:r>
          </a:p>
          <a:p>
            <a:pPr marL="0" marR="0" indent="0" algn="l" defTabSz="914400" rtl="0" eaLnBrk="1" fontAlgn="base" latinLnBrk="0" hangingPunct="1">
              <a:lnSpc>
                <a:spcPct val="100000"/>
              </a:lnSpc>
              <a:spcBef>
                <a:spcPct val="0"/>
              </a:spcBef>
              <a:spcAft>
                <a:spcPct val="0"/>
              </a:spcAft>
              <a:buClrTx/>
              <a:buSzTx/>
              <a:buFontTx/>
              <a:buNone/>
              <a:tabLst>
                <a:tab pos="1341438" algn="l"/>
                <a:tab pos="1616075" algn="l"/>
              </a:tabLst>
            </a:pP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ライブラリ</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DX</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ライブラリ</a:t>
            </a:r>
            <a:endPar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marL="0" marR="0" indent="0" algn="l" defTabSz="914400" rtl="0" eaLnBrk="1" fontAlgn="base" latinLnBrk="0" hangingPunct="1">
              <a:lnSpc>
                <a:spcPts val="500"/>
              </a:lnSpc>
              <a:spcBef>
                <a:spcPct val="0"/>
              </a:spcBef>
              <a:spcAft>
                <a:spcPct val="0"/>
              </a:spcAft>
              <a:buClrTx/>
              <a:buSzTx/>
              <a:buFontTx/>
              <a:buNone/>
              <a:tabLst>
                <a:tab pos="1341438" algn="l"/>
                <a:tab pos="1616075" algn="l"/>
              </a:tabLst>
            </a:pPr>
            <a:endPar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marL="0" marR="0" indent="0" algn="l" defTabSz="914400" rtl="0" eaLnBrk="1" fontAlgn="base" latinLnBrk="0" hangingPunct="1">
              <a:lnSpc>
                <a:spcPct val="150000"/>
              </a:lnSpc>
              <a:spcBef>
                <a:spcPct val="0"/>
              </a:spcBef>
              <a:spcAft>
                <a:spcPct val="0"/>
              </a:spcAft>
              <a:buClrTx/>
              <a:buSzTx/>
              <a:buFontTx/>
              <a:buNone/>
              <a:tabLst>
                <a:tab pos="1341438" algn="l"/>
                <a:tab pos="1616075" algn="l"/>
              </a:tabLst>
            </a:pPr>
            <a:r>
              <a:rPr lang="ja-JP" altLang="en-US" sz="2000" spc="300" dirty="0" smtClean="0">
                <a:solidFill>
                  <a:srgbClr val="000000"/>
                </a:solidFill>
                <a:latin typeface="ＭＳ Ｐゴシック" panose="020B0600070205080204" pitchFamily="50" charset="-128"/>
                <a:ea typeface="ＭＳ Ｐゴシック" panose="020B0600070205080204" pitchFamily="50" charset="-128"/>
                <a:cs typeface="Arial" charset="0"/>
              </a:rPr>
              <a:t>初めて作ったゲームです。</a:t>
            </a:r>
            <a:endParaRPr lang="en-US" altLang="ja-JP" sz="2000" spc="3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marL="0" marR="0" indent="0" algn="l" defTabSz="914400" rtl="0" eaLnBrk="1" fontAlgn="base" latinLnBrk="0" hangingPunct="1">
              <a:lnSpc>
                <a:spcPct val="150000"/>
              </a:lnSpc>
              <a:spcBef>
                <a:spcPct val="0"/>
              </a:spcBef>
              <a:spcAft>
                <a:spcPct val="0"/>
              </a:spcAft>
              <a:buClrTx/>
              <a:buSzTx/>
              <a:buFontTx/>
              <a:buNone/>
              <a:tabLst>
                <a:tab pos="1341438" algn="l"/>
                <a:tab pos="1616075" algn="l"/>
              </a:tabLst>
            </a:pPr>
            <a:r>
              <a:rPr lang="ja-JP" altLang="en-US" sz="2000" spc="300" dirty="0" smtClean="0">
                <a:solidFill>
                  <a:srgbClr val="000000"/>
                </a:solidFill>
                <a:latin typeface="ＭＳ Ｐゴシック" panose="020B0600070205080204" pitchFamily="50" charset="-128"/>
                <a:ea typeface="ＭＳ Ｐゴシック" panose="020B0600070205080204" pitchFamily="50" charset="-128"/>
                <a:cs typeface="Arial" charset="0"/>
              </a:rPr>
              <a:t>矩形同士の当たり判定や、背景のスクロールなどゲーム作りの基礎を学びました。</a:t>
            </a:r>
            <a:endParaRPr lang="en-US" altLang="ja-JP" sz="2000" spc="3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marL="0" marR="0" indent="0" algn="l" defTabSz="914400" rtl="0" eaLnBrk="1" fontAlgn="base" latinLnBrk="0" hangingPunct="1">
              <a:lnSpc>
                <a:spcPct val="150000"/>
              </a:lnSpc>
              <a:spcBef>
                <a:spcPct val="0"/>
              </a:spcBef>
              <a:spcAft>
                <a:spcPct val="0"/>
              </a:spcAft>
              <a:buClrTx/>
              <a:buSzTx/>
              <a:buFontTx/>
              <a:buNone/>
              <a:tabLst>
                <a:tab pos="1341438" algn="l"/>
                <a:tab pos="1616075" algn="l"/>
              </a:tabLst>
            </a:pPr>
            <a:endParaRPr lang="en-US" altLang="ja-JP" sz="2000" spc="3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p:txBody>
      </p:sp>
      <p:sp>
        <p:nvSpPr>
          <p:cNvPr id="12" name="正方形/長方形 11" descr="インベーダーの特徴でもある独特な敵の動きを&#10;実装するために移動方向の列から順に動くよう&#10;にしました&#10;"/>
          <p:cNvSpPr/>
          <p:nvPr/>
        </p:nvSpPr>
        <p:spPr bwMode="auto">
          <a:xfrm>
            <a:off x="6456000" y="1449000"/>
            <a:ext cx="5220000" cy="5040000"/>
          </a:xfrm>
          <a:prstGeom prst="rect">
            <a:avLst/>
          </a:prstGeom>
          <a:solidFill>
            <a:schemeClr val="tx2"/>
          </a:solidFill>
          <a:ln w="25400" cap="flat" cmpd="sng" algn="ctr">
            <a:solidFill>
              <a:schemeClr val="bg2">
                <a:lumMod val="10000"/>
              </a:schemeClr>
            </a:solidFill>
            <a:prstDash val="solid"/>
            <a:round/>
            <a:headEnd type="none" w="med" len="med"/>
            <a:tailEnd type="none" w="med" len="med"/>
          </a:ln>
          <a:effectLst/>
          <a:extLst/>
        </p:spPr>
        <p:txBody>
          <a:bodyPr vert="horz" wrap="square" lIns="108000" tIns="108000" rIns="108000" bIns="108000" numCol="1" rtlCol="0" anchor="t" anchorCtr="0" compatLnSpc="1">
            <a:prstTxWarp prst="textNoShape">
              <a:avLst/>
            </a:prstTxWarp>
          </a:bodyPr>
          <a:lstStyle/>
          <a:p>
            <a:pPr algn="ctr" eaLnBrk="1" hangingPunct="1">
              <a:tabLst>
                <a:tab pos="1341438" algn="l"/>
                <a:tab pos="1616075" algn="l"/>
                <a:tab pos="3048000" algn="l"/>
              </a:tabLst>
            </a:pPr>
            <a:r>
              <a:rPr lang="ja-JP" altLang="en-US" sz="3200" b="1" dirty="0" smtClean="0">
                <a:solidFill>
                  <a:srgbClr val="000000"/>
                </a:solidFill>
              </a:rPr>
              <a:t>スペースインベーダー</a:t>
            </a:r>
            <a:endParaRPr lang="en-US" altLang="ja-JP" sz="3200" b="1" dirty="0" smtClean="0">
              <a:solidFill>
                <a:srgbClr val="000000"/>
              </a:solidFill>
            </a:endParaRPr>
          </a:p>
          <a:p>
            <a:pPr eaLnBrk="1" hangingPunct="1">
              <a:tabLst>
                <a:tab pos="1341438" algn="l"/>
                <a:tab pos="1616075" algn="l"/>
                <a:tab pos="3048000" algn="l"/>
              </a:tabLst>
            </a:pP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制作時期</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1</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年後期</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使用言語：</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C</a:t>
            </a:r>
          </a:p>
          <a:p>
            <a:pPr marL="0" marR="0" indent="0" defTabSz="914400" rtl="0" eaLnBrk="1" fontAlgn="base" latinLnBrk="0" hangingPunct="1">
              <a:lnSpc>
                <a:spcPct val="100000"/>
              </a:lnSpc>
              <a:spcBef>
                <a:spcPct val="0"/>
              </a:spcBef>
              <a:spcAft>
                <a:spcPct val="0"/>
              </a:spcAft>
              <a:buClrTx/>
              <a:buSzTx/>
              <a:buFontTx/>
              <a:buNone/>
              <a:tabLst>
                <a:tab pos="1341438" algn="l"/>
                <a:tab pos="1616075" algn="l"/>
              </a:tabLst>
            </a:pP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ライブラリ</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a:t>
            </a:r>
            <a:r>
              <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rPr>
              <a:t>	DX</a:t>
            </a:r>
            <a:r>
              <a:rPr lang="ja-JP" altLang="en-US" sz="2400" dirty="0" smtClean="0">
                <a:solidFill>
                  <a:srgbClr val="000000"/>
                </a:solidFill>
                <a:latin typeface="ＭＳ Ｐゴシック" panose="020B0600070205080204" pitchFamily="50" charset="-128"/>
                <a:ea typeface="ＭＳ Ｐゴシック" panose="020B0600070205080204" pitchFamily="50" charset="-128"/>
                <a:cs typeface="Arial" charset="0"/>
              </a:rPr>
              <a:t>ライブラリ</a:t>
            </a:r>
            <a:endPar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marL="0" marR="0" indent="0" algn="l" defTabSz="914400" rtl="0" eaLnBrk="1" fontAlgn="base" latinLnBrk="0" hangingPunct="1">
              <a:lnSpc>
                <a:spcPts val="500"/>
              </a:lnSpc>
              <a:spcBef>
                <a:spcPct val="0"/>
              </a:spcBef>
              <a:spcAft>
                <a:spcPct val="0"/>
              </a:spcAft>
              <a:buClrTx/>
              <a:buSzTx/>
              <a:buFontTx/>
              <a:buNone/>
              <a:tabLst>
                <a:tab pos="1341438" algn="l"/>
                <a:tab pos="1616075" algn="l"/>
              </a:tabLst>
            </a:pPr>
            <a:endParaRPr lang="en-US" altLang="ja-JP" sz="24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a:p>
            <a:pPr marL="0" marR="0" indent="0" algn="l" defTabSz="914400" rtl="0" eaLnBrk="1" fontAlgn="base" latinLnBrk="0" hangingPunct="1">
              <a:lnSpc>
                <a:spcPct val="150000"/>
              </a:lnSpc>
              <a:spcBef>
                <a:spcPct val="0"/>
              </a:spcBef>
              <a:spcAft>
                <a:spcPct val="0"/>
              </a:spcAft>
              <a:buClrTx/>
              <a:buSzTx/>
              <a:buFontTx/>
              <a:buNone/>
              <a:tabLst>
                <a:tab pos="1341438" algn="l"/>
                <a:tab pos="1616075" algn="l"/>
              </a:tabLst>
            </a:pPr>
            <a:r>
              <a:rPr lang="ja-JP" altLang="en-US" sz="2000" spc="300" dirty="0" smtClean="0">
                <a:solidFill>
                  <a:srgbClr val="000000"/>
                </a:solidFill>
                <a:latin typeface="ＭＳ Ｐゴシック" panose="020B0600070205080204" pitchFamily="50" charset="-128"/>
                <a:ea typeface="ＭＳ Ｐゴシック" panose="020B0600070205080204" pitchFamily="50" charset="-128"/>
                <a:cs typeface="Arial" charset="0"/>
              </a:rPr>
              <a:t>インベーダーの特徴でもある独特な敵の動きを実装するために、移動方向の列から順に動くようにしました。</a:t>
            </a:r>
            <a:endParaRPr lang="en-US" altLang="ja-JP" sz="2000" spc="300" dirty="0" smtClean="0">
              <a:solidFill>
                <a:srgbClr val="000000"/>
              </a:solidFill>
              <a:latin typeface="ＭＳ Ｐゴシック" panose="020B0600070205080204" pitchFamily="50" charset="-128"/>
              <a:ea typeface="ＭＳ Ｐゴシック" panose="020B0600070205080204" pitchFamily="50" charset="-128"/>
              <a:cs typeface="Arial" charset="0"/>
            </a:endParaRPr>
          </a:p>
        </p:txBody>
      </p:sp>
      <p:pic>
        <p:nvPicPr>
          <p:cNvPr id="13" name="Picture 15">
            <a:extLst>
              <a:ext uri="{FF2B5EF4-FFF2-40B4-BE49-F238E27FC236}">
                <a16:creationId xmlns:a16="http://schemas.microsoft.com/office/drawing/2014/main" id="{7FE152A2-2FBC-44A5-A038-4095EA92FCCB}"/>
              </a:ext>
            </a:extLst>
          </p:cNvPr>
          <p:cNvPicPr>
            <a:picLocks/>
          </p:cNvPicPr>
          <p:nvPr/>
        </p:nvPicPr>
        <p:blipFill>
          <a:blip r:embed="rId2"/>
          <a:stretch>
            <a:fillRect/>
          </a:stretch>
        </p:blipFill>
        <p:spPr>
          <a:xfrm>
            <a:off x="1776000" y="4511040"/>
            <a:ext cx="2700000" cy="1800000"/>
          </a:xfrm>
          <a:prstGeom prst="rect">
            <a:avLst/>
          </a:prstGeom>
        </p:spPr>
      </p:pic>
      <p:pic>
        <p:nvPicPr>
          <p:cNvPr id="14" name="図 13"/>
          <p:cNvPicPr>
            <a:picLocks/>
          </p:cNvPicPr>
          <p:nvPr/>
        </p:nvPicPr>
        <p:blipFill rotWithShape="1">
          <a:blip r:embed="rId3"/>
          <a:srcRect t="5303"/>
          <a:stretch/>
        </p:blipFill>
        <p:spPr>
          <a:xfrm>
            <a:off x="7410281" y="4246880"/>
            <a:ext cx="3311437" cy="2160000"/>
          </a:xfrm>
          <a:prstGeom prst="rect">
            <a:avLst/>
          </a:prstGeom>
        </p:spPr>
      </p:pic>
    </p:spTree>
    <p:extLst>
      <p:ext uri="{BB962C8B-B14F-4D97-AF65-F5344CB8AC3E}">
        <p14:creationId xmlns:p14="http://schemas.microsoft.com/office/powerpoint/2010/main" val="390925774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theme/theme1.xml><?xml version="1.0" encoding="utf-8"?>
<a:theme xmlns:a="http://schemas.openxmlformats.org/drawingml/2006/main" name="Default Design">
  <a:themeElements>
    <a:clrScheme name="Default Design 7">
      <a:dk1>
        <a:srgbClr val="003366"/>
      </a:dk1>
      <a:lt1>
        <a:srgbClr val="6698CC"/>
      </a:lt1>
      <a:dk2>
        <a:srgbClr val="FFFFFF"/>
      </a:dk2>
      <a:lt2>
        <a:srgbClr val="B3CCE6"/>
      </a:lt2>
      <a:accent1>
        <a:srgbClr val="336599"/>
      </a:accent1>
      <a:accent2>
        <a:srgbClr val="2E4C6B"/>
      </a:accent2>
      <a:accent3>
        <a:srgbClr val="B8CAE2"/>
      </a:accent3>
      <a:accent4>
        <a:srgbClr val="002A56"/>
      </a:accent4>
      <a:accent5>
        <a:srgbClr val="ADB8CA"/>
      </a:accent5>
      <a:accent6>
        <a:srgbClr val="294460"/>
      </a:accent6>
      <a:hlink>
        <a:srgbClr val="0B54A3"/>
      </a:hlink>
      <a:folHlink>
        <a:srgbClr val="0B73E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w="25400" cap="flat" cmpd="sng" algn="ctr">
          <a:solidFill>
            <a:srgbClr val="080808"/>
          </a:solidFill>
          <a:prstDash val="solid"/>
          <a:round/>
          <a:headEnd type="none" w="med" len="med"/>
          <a:tailEnd type="none" w="med" len="med"/>
        </a:ln>
        <a:effectLst/>
        <a:extLst/>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dirty="0" err="1" smtClean="0">
            <a:ln>
              <a:noFill/>
            </a:ln>
            <a:solidFill>
              <a:srgbClr val="080808"/>
            </a:solidFill>
            <a:effectLst/>
            <a:latin typeface="ＭＳ Ｐゴシック" panose="020B0600070205080204" pitchFamily="50" charset="-128"/>
            <a:ea typeface="ＭＳ Ｐゴシック" panose="020B0600070205080204" pitchFamily="50" charset="-128"/>
            <a:cs typeface="Arial" charset="0"/>
          </a:defRPr>
        </a:defPPr>
      </a:lstStyle>
    </a:spDef>
    <a:lnDef>
      <a:spPr bwMode="auto">
        <a:xfrm>
          <a:off x="0" y="0"/>
          <a:ext cx="1" cy="1"/>
        </a:xfrm>
        <a:custGeom>
          <a:avLst/>
          <a:gdLst/>
          <a:ahLst/>
          <a:cxnLst/>
          <a:rect l="0" t="0" r="0" b="0"/>
          <a:pathLst/>
        </a:custGeom>
        <a:solidFill>
          <a:srgbClr val="E2ECF6"/>
        </a:solidFill>
        <a:ln w="7620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cs typeface="Arial" charset="0"/>
          </a:defRPr>
        </a:defPPr>
      </a:lstStyle>
    </a:lnDef>
    <a:txDef>
      <a:spPr>
        <a:noFill/>
      </a:spPr>
      <a:bodyPr wrap="none" rtlCol="0">
        <a:spAutoFit/>
      </a:bodyPr>
      <a:lstStyle>
        <a:defPPr>
          <a:defRPr kumimoji="1" sz="3600" dirty="0">
            <a:latin typeface="ＭＳ Ｐゴシック" panose="020B0600070205080204" pitchFamily="50" charset="-128"/>
            <a:ea typeface="ＭＳ Ｐゴシック" panose="020B0600070205080204" pitchFamily="50" charset="-128"/>
          </a:defRPr>
        </a:defPPr>
      </a:lstStyle>
    </a:txDef>
  </a:objectDefaults>
  <a:extraClrSchemeLst>
    <a:extraClrScheme>
      <a:clrScheme name="Default Design 1">
        <a:dk1>
          <a:srgbClr val="005A58"/>
        </a:dk1>
        <a:lt1>
          <a:srgbClr val="FFFFFF"/>
        </a:lt1>
        <a:dk2>
          <a:srgbClr val="008080"/>
        </a:dk2>
        <a:lt2>
          <a:srgbClr val="FFFFCC"/>
        </a:lt2>
        <a:accent1>
          <a:srgbClr val="006462"/>
        </a:accent1>
        <a:accent2>
          <a:srgbClr val="008080"/>
        </a:accent2>
        <a:accent3>
          <a:srgbClr val="AAC0C0"/>
        </a:accent3>
        <a:accent4>
          <a:srgbClr val="DADADA"/>
        </a:accent4>
        <a:accent5>
          <a:srgbClr val="AAB8B7"/>
        </a:accent5>
        <a:accent6>
          <a:srgbClr val="007373"/>
        </a:accent6>
        <a:hlink>
          <a:srgbClr val="00ACA8"/>
        </a:hlink>
        <a:folHlink>
          <a:srgbClr val="004444"/>
        </a:folHlink>
      </a:clrScheme>
      <a:clrMap bg1="dk2" tx1="lt1" bg2="dk1" tx2="lt2" accent1="accent1" accent2="accent2" accent3="accent3" accent4="accent4" accent5="accent5" accent6="accent6" hlink="hlink" folHlink="folHlink"/>
    </a:extraClrScheme>
    <a:extraClrScheme>
      <a:clrScheme name="Default Design 2">
        <a:dk1>
          <a:srgbClr val="342F61"/>
        </a:dk1>
        <a:lt1>
          <a:srgbClr val="FFFFFF"/>
        </a:lt1>
        <a:dk2>
          <a:srgbClr val="8794D5"/>
        </a:dk2>
        <a:lt2>
          <a:srgbClr val="FFFFFF"/>
        </a:lt2>
        <a:accent1>
          <a:srgbClr val="504D80"/>
        </a:accent1>
        <a:accent2>
          <a:srgbClr val="9791CA"/>
        </a:accent2>
        <a:accent3>
          <a:srgbClr val="C3C8E7"/>
        </a:accent3>
        <a:accent4>
          <a:srgbClr val="DADADA"/>
        </a:accent4>
        <a:accent5>
          <a:srgbClr val="B3B2C0"/>
        </a:accent5>
        <a:accent6>
          <a:srgbClr val="8883B7"/>
        </a:accent6>
        <a:hlink>
          <a:srgbClr val="322D5A"/>
        </a:hlink>
        <a:folHlink>
          <a:srgbClr val="544C9E"/>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DBA6"/>
        </a:lt1>
        <a:dk2>
          <a:srgbClr val="000000"/>
        </a:dk2>
        <a:lt2>
          <a:srgbClr val="FFAC31"/>
        </a:lt2>
        <a:accent1>
          <a:srgbClr val="FF9900"/>
        </a:accent1>
        <a:accent2>
          <a:srgbClr val="FFCC80"/>
        </a:accent2>
        <a:accent3>
          <a:srgbClr val="FFEAD0"/>
        </a:accent3>
        <a:accent4>
          <a:srgbClr val="000000"/>
        </a:accent4>
        <a:accent5>
          <a:srgbClr val="FFCAAA"/>
        </a:accent5>
        <a:accent6>
          <a:srgbClr val="E7B973"/>
        </a:accent6>
        <a:hlink>
          <a:srgbClr val="E68A00"/>
        </a:hlink>
        <a:folHlink>
          <a:srgbClr val="FF6600"/>
        </a:folHlink>
      </a:clrScheme>
      <a:clrMap bg1="lt1" tx1="dk1" bg2="lt2" tx2="dk2" accent1="accent1" accent2="accent2" accent3="accent3" accent4="accent4" accent5="accent5" accent6="accent6" hlink="hlink" folHlink="folHlink"/>
    </a:extraClrScheme>
    <a:extraClrScheme>
      <a:clrScheme name="Default Design 4">
        <a:dk1>
          <a:srgbClr val="66CCCC"/>
        </a:dk1>
        <a:lt1>
          <a:srgbClr val="FFFFFF"/>
        </a:lt1>
        <a:dk2>
          <a:srgbClr val="2E6B6B"/>
        </a:dk2>
        <a:lt2>
          <a:srgbClr val="2E6B6B"/>
        </a:lt2>
        <a:accent1>
          <a:srgbClr val="9ADEDC"/>
        </a:accent1>
        <a:accent2>
          <a:srgbClr val="45A3A1"/>
        </a:accent2>
        <a:accent3>
          <a:srgbClr val="ADBABA"/>
        </a:accent3>
        <a:accent4>
          <a:srgbClr val="DADADA"/>
        </a:accent4>
        <a:accent5>
          <a:srgbClr val="CAECEB"/>
        </a:accent5>
        <a:accent6>
          <a:srgbClr val="3E9391"/>
        </a:accent6>
        <a:hlink>
          <a:srgbClr val="45A3A1"/>
        </a:hlink>
        <a:folHlink>
          <a:srgbClr val="9ADEDC"/>
        </a:folHlink>
      </a:clrScheme>
      <a:clrMap bg1="dk2" tx1="lt1" bg2="dk1" tx2="lt2" accent1="accent1" accent2="accent2" accent3="accent3" accent4="accent4" accent5="accent5" accent6="accent6" hlink="hlink" folHlink="folHlink"/>
    </a:extraClrScheme>
    <a:extraClrScheme>
      <a:clrScheme name="Default Design 5">
        <a:dk1>
          <a:srgbClr val="B3CCE6"/>
        </a:dk1>
        <a:lt1>
          <a:srgbClr val="FFFFFF"/>
        </a:lt1>
        <a:dk2>
          <a:srgbClr val="6698CC"/>
        </a:dk2>
        <a:lt2>
          <a:srgbClr val="FFFFFF"/>
        </a:lt2>
        <a:accent1>
          <a:srgbClr val="336599"/>
        </a:accent1>
        <a:accent2>
          <a:srgbClr val="2E4C6B"/>
        </a:accent2>
        <a:accent3>
          <a:srgbClr val="B8CAE2"/>
        </a:accent3>
        <a:accent4>
          <a:srgbClr val="DADADA"/>
        </a:accent4>
        <a:accent5>
          <a:srgbClr val="ADB8CA"/>
        </a:accent5>
        <a:accent6>
          <a:srgbClr val="294460"/>
        </a:accent6>
        <a:hlink>
          <a:srgbClr val="0B54A3"/>
        </a:hlink>
        <a:folHlink>
          <a:srgbClr val="0B73E0"/>
        </a:folHlink>
      </a:clrScheme>
      <a:clrMap bg1="dk2" tx1="lt1" bg2="dk1" tx2="lt2" accent1="accent1" accent2="accent2" accent3="accent3" accent4="accent4" accent5="accent5" accent6="accent6" hlink="hlink" folHlink="folHlink"/>
    </a:extraClrScheme>
    <a:extraClrScheme>
      <a:clrScheme name="Default Design 6">
        <a:dk1>
          <a:srgbClr val="496B2E"/>
        </a:dk1>
        <a:lt1>
          <a:srgbClr val="CCE3B5"/>
        </a:lt1>
        <a:dk2>
          <a:srgbClr val="619933"/>
        </a:dk2>
        <a:lt2>
          <a:srgbClr val="F2F8ED"/>
        </a:lt2>
        <a:accent1>
          <a:srgbClr val="94CC66"/>
        </a:accent1>
        <a:accent2>
          <a:srgbClr val="FFFFFF"/>
        </a:accent2>
        <a:accent3>
          <a:srgbClr val="E2EFD7"/>
        </a:accent3>
        <a:accent4>
          <a:srgbClr val="3D5A26"/>
        </a:accent4>
        <a:accent5>
          <a:srgbClr val="C8E2B8"/>
        </a:accent5>
        <a:accent6>
          <a:srgbClr val="E7E7E7"/>
        </a:accent6>
        <a:hlink>
          <a:srgbClr val="4891EA"/>
        </a:hlink>
        <a:folHlink>
          <a:srgbClr val="7AAFF0"/>
        </a:folHlink>
      </a:clrScheme>
      <a:clrMap bg1="lt1" tx1="dk1" bg2="lt2" tx2="dk2" accent1="accent1" accent2="accent2" accent3="accent3" accent4="accent4" accent5="accent5" accent6="accent6" hlink="hlink" folHlink="folHlink"/>
    </a:extraClrScheme>
    <a:extraClrScheme>
      <a:clrScheme name="Default Design 7">
        <a:dk1>
          <a:srgbClr val="003366"/>
        </a:dk1>
        <a:lt1>
          <a:srgbClr val="6698CC"/>
        </a:lt1>
        <a:dk2>
          <a:srgbClr val="FFFFFF"/>
        </a:dk2>
        <a:lt2>
          <a:srgbClr val="B3CCE6"/>
        </a:lt2>
        <a:accent1>
          <a:srgbClr val="336599"/>
        </a:accent1>
        <a:accent2>
          <a:srgbClr val="2E4C6B"/>
        </a:accent2>
        <a:accent3>
          <a:srgbClr val="B8CAE2"/>
        </a:accent3>
        <a:accent4>
          <a:srgbClr val="002A56"/>
        </a:accent4>
        <a:accent5>
          <a:srgbClr val="ADB8CA"/>
        </a:accent5>
        <a:accent6>
          <a:srgbClr val="294460"/>
        </a:accent6>
        <a:hlink>
          <a:srgbClr val="0B54A3"/>
        </a:hlink>
        <a:folHlink>
          <a:srgbClr val="0B73E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750</TotalTime>
  <Words>975</Words>
  <Application>Microsoft Office PowerPoint</Application>
  <PresentationFormat>ワイド画面</PresentationFormat>
  <Paragraphs>130</Paragraphs>
  <Slides>15</Slides>
  <Notes>4</Notes>
  <HiddenSlides>0</HiddenSlides>
  <MMClips>0</MMClips>
  <ScaleCrop>false</ScaleCrop>
  <HeadingPairs>
    <vt:vector size="6" baseType="variant">
      <vt:variant>
        <vt:lpstr>使用されているフォント</vt:lpstr>
      </vt:variant>
      <vt:variant>
        <vt:i4>9</vt:i4>
      </vt:variant>
      <vt:variant>
        <vt:lpstr>テーマ</vt:lpstr>
      </vt:variant>
      <vt:variant>
        <vt:i4>2</vt:i4>
      </vt:variant>
      <vt:variant>
        <vt:lpstr>スライド タイトル</vt:lpstr>
      </vt:variant>
      <vt:variant>
        <vt:i4>15</vt:i4>
      </vt:variant>
    </vt:vector>
  </HeadingPairs>
  <TitlesOfParts>
    <vt:vector size="26" baseType="lpstr">
      <vt:lpstr>HGSｺﾞｼｯｸE</vt:lpstr>
      <vt:lpstr>HGSｺﾞｼｯｸM</vt:lpstr>
      <vt:lpstr>ＭＳ Ｐゴシック</vt:lpstr>
      <vt:lpstr>うずらフォント</vt:lpstr>
      <vt:lpstr>メイリオ</vt:lpstr>
      <vt:lpstr>游ゴシック</vt:lpstr>
      <vt:lpstr>Arial</vt:lpstr>
      <vt:lpstr>Cambria</vt:lpstr>
      <vt:lpstr>Franklin Gothic Book</vt:lpstr>
      <vt:lpstr>Default Design</vt:lpstr>
      <vt:lpstr>Crop</vt:lpstr>
      <vt:lpstr>PORTFORIO</vt:lpstr>
      <vt:lpstr>Never Trembling Race</vt:lpstr>
      <vt:lpstr>Never Trembling Race</vt:lpstr>
      <vt:lpstr>Never Trembling Race</vt:lpstr>
      <vt:lpstr>MonoChrome</vt:lpstr>
      <vt:lpstr>MonoChrome</vt:lpstr>
      <vt:lpstr>DirectX12</vt:lpstr>
      <vt:lpstr>～1年作品～</vt:lpstr>
      <vt:lpstr>１年作品</vt:lpstr>
      <vt:lpstr>１年作品</vt:lpstr>
      <vt:lpstr>～2年作品～</vt:lpstr>
      <vt:lpstr>２年作品</vt:lpstr>
      <vt:lpstr>～数学作品～</vt:lpstr>
      <vt:lpstr>２年作品</vt:lpstr>
      <vt:lpstr>２年作品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中釜　大地</dc:creator>
  <cp:lastModifiedBy>中釜　大地</cp:lastModifiedBy>
  <cp:revision>210</cp:revision>
  <dcterms:created xsi:type="dcterms:W3CDTF">2020-09-24T02:09:52Z</dcterms:created>
  <dcterms:modified xsi:type="dcterms:W3CDTF">2020-10-09T06:52:24Z</dcterms:modified>
</cp:coreProperties>
</file>